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20E98C0-C52E-F145-B359-359840DB7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36914"/>
            <a:ext cx="8596668" cy="1707079"/>
          </a:xfrm>
        </p:spPr>
        <p:txBody>
          <a:bodyPr/>
          <a:lstStyle/>
          <a:p>
            <a:r>
              <a:rPr lang="bg-BG" i="1"/>
              <a:t>Денислав Захариев 1а клас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48F3A17-7D77-2A49-87B4-14D22112A9CF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0069285" y="10019804"/>
            <a:ext cx="680355" cy="667987"/>
          </a:xfrm>
        </p:spPr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474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8A3AD7F-D3ED-BB4D-913B-C6B069F4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i="1"/>
              <a:t>Природен парк Витоша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76C6E0C-3A9B-434B-932E-E548AD37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0713"/>
            <a:ext cx="8596668" cy="4680649"/>
          </a:xfrm>
        </p:spPr>
        <p:txBody>
          <a:bodyPr/>
          <a:lstStyle/>
          <a:p>
            <a:r>
              <a:rPr lang="bg-BG"/>
              <a:t>Планината Витоша се намира близо до град София.  </a:t>
            </a:r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A7067C7E-343C-E94F-AF19-709A14FEF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28" y="3088612"/>
            <a:ext cx="4848225" cy="2849050"/>
          </a:xfrm>
          <a:prstGeom prst="rect">
            <a:avLst/>
          </a:prstGeom>
        </p:spPr>
      </p:pic>
      <p:pic>
        <p:nvPicPr>
          <p:cNvPr id="5" name="Картина 5">
            <a:extLst>
              <a:ext uri="{FF2B5EF4-FFF2-40B4-BE49-F238E27FC236}">
                <a16:creationId xmlns:a16="http://schemas.microsoft.com/office/drawing/2014/main" id="{15508F7E-6617-1F41-8A0D-B87354DC2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775" y="3088612"/>
            <a:ext cx="485775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2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30E849F-AE5F-F749-BDA5-D93B55AD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0718" y="86198"/>
            <a:ext cx="10047569" cy="630878"/>
          </a:xfrm>
        </p:spPr>
        <p:txBody>
          <a:bodyPr>
            <a:normAutofit fontScale="90000"/>
          </a:bodyPr>
          <a:lstStyle/>
          <a:p>
            <a:r>
              <a:rPr lang="bg-BG" i="1"/>
              <a:t>              Защо и как да опазим природата чиста?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DC2444E9-CE8D-BC4C-82DE-2FDE9D006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17074"/>
            <a:ext cx="8596668" cy="2350718"/>
          </a:xfrm>
        </p:spPr>
        <p:txBody>
          <a:bodyPr/>
          <a:lstStyle/>
          <a:p>
            <a:r>
              <a:rPr lang="bg-BG"/>
              <a:t>Колкото повече се грижим и се стараем да имаме чиста природа,толкова по-красиво и приятно става около нас.Когато ходим на планина и си направим пикник,след това трябва да почистим и да не оставяме отпадъци като например-слафетки,шишета и чаши.</a:t>
            </a:r>
          </a:p>
        </p:txBody>
      </p:sp>
      <p:pic>
        <p:nvPicPr>
          <p:cNvPr id="7" name="Картина 7">
            <a:extLst>
              <a:ext uri="{FF2B5EF4-FFF2-40B4-BE49-F238E27FC236}">
                <a16:creationId xmlns:a16="http://schemas.microsoft.com/office/drawing/2014/main" id="{8C786DF1-E7DF-6E4B-A9B1-5E225909E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62" y="2627724"/>
            <a:ext cx="4896185" cy="3828639"/>
          </a:xfrm>
          <a:prstGeom prst="rect">
            <a:avLst/>
          </a:prstGeom>
        </p:spPr>
      </p:pic>
      <p:pic>
        <p:nvPicPr>
          <p:cNvPr id="8" name="Картина 8">
            <a:extLst>
              <a:ext uri="{FF2B5EF4-FFF2-40B4-BE49-F238E27FC236}">
                <a16:creationId xmlns:a16="http://schemas.microsoft.com/office/drawing/2014/main" id="{D90F4739-9E93-D54C-98F3-E453994E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491" y="2627724"/>
            <a:ext cx="48291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7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A85E80C-8F56-2945-A455-37DC73C61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2663249" y="8325096"/>
            <a:ext cx="45719" cy="952498"/>
          </a:xfrm>
        </p:spPr>
        <p:txBody>
          <a:bodyPr/>
          <a:lstStyle/>
          <a:p>
            <a:endParaRPr lang="bg-BG"/>
          </a:p>
        </p:txBody>
      </p:sp>
      <p:pic>
        <p:nvPicPr>
          <p:cNvPr id="5" name="Картина 5">
            <a:extLst>
              <a:ext uri="{FF2B5EF4-FFF2-40B4-BE49-F238E27FC236}">
                <a16:creationId xmlns:a16="http://schemas.microsoft.com/office/drawing/2014/main" id="{E85D3C4B-07EF-A443-865D-C215C88E9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075" y="1830779"/>
            <a:ext cx="5561672" cy="4665271"/>
          </a:xfrm>
          <a:prstGeom prst="rect">
            <a:avLst/>
          </a:prstGeom>
        </p:spPr>
      </p:pic>
      <p:sp>
        <p:nvSpPr>
          <p:cNvPr id="9" name="Контейнер за съдържание 8">
            <a:extLst>
              <a:ext uri="{FF2B5EF4-FFF2-40B4-BE49-F238E27FC236}">
                <a16:creationId xmlns:a16="http://schemas.microsoft.com/office/drawing/2014/main" id="{A7C3F3D0-9A1F-EF4D-B1CD-CA6DA206B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52" y="421329"/>
            <a:ext cx="8596668" cy="1409450"/>
          </a:xfrm>
        </p:spPr>
        <p:txBody>
          <a:bodyPr/>
          <a:lstStyle/>
          <a:p>
            <a:r>
              <a:rPr lang="bg-BG"/>
              <a:t>Почти цялата питейна вода в България идва от планинате и особено от вековните гори.Планините осигуряват чист въздух.</a:t>
            </a:r>
          </a:p>
        </p:txBody>
      </p:sp>
      <p:pic>
        <p:nvPicPr>
          <p:cNvPr id="11" name="Картина 11">
            <a:extLst>
              <a:ext uri="{FF2B5EF4-FFF2-40B4-BE49-F238E27FC236}">
                <a16:creationId xmlns:a16="http://schemas.microsoft.com/office/drawing/2014/main" id="{FA1B7480-EA12-184B-A01E-98CAB828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53" y="1830779"/>
            <a:ext cx="5419911" cy="44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6CD827D-9DF8-4441-8404-097A7F21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191998" y="482434"/>
            <a:ext cx="264722" cy="3364675"/>
          </a:xfrm>
        </p:spPr>
        <p:txBody>
          <a:bodyPr/>
          <a:lstStyle/>
          <a:p>
            <a:endParaRPr lang="bg-BG"/>
          </a:p>
        </p:txBody>
      </p:sp>
      <p:sp>
        <p:nvSpPr>
          <p:cNvPr id="5" name="Контейнер за съдържание 4">
            <a:extLst>
              <a:ext uri="{FF2B5EF4-FFF2-40B4-BE49-F238E27FC236}">
                <a16:creationId xmlns:a16="http://schemas.microsoft.com/office/drawing/2014/main" id="{1E00617D-B06A-CC41-882C-8127977B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93767"/>
            <a:ext cx="8596668" cy="1434934"/>
          </a:xfrm>
        </p:spPr>
        <p:txBody>
          <a:bodyPr/>
          <a:lstStyle/>
          <a:p>
            <a:r>
              <a:rPr lang="bg-BG"/>
              <a:t>Много от нашите отпадъци не изчезват от света с изхвърлянето им навън.За повечето от тях,може да отнеме хиляди години, докато се разградят естествено в природата.Трябва да се грижим и да обичаме природата,защото тя обича всички нас!</a:t>
            </a:r>
          </a:p>
        </p:txBody>
      </p:sp>
      <p:pic>
        <p:nvPicPr>
          <p:cNvPr id="7" name="Картина 7">
            <a:extLst>
              <a:ext uri="{FF2B5EF4-FFF2-40B4-BE49-F238E27FC236}">
                <a16:creationId xmlns:a16="http://schemas.microsoft.com/office/drawing/2014/main" id="{6E38237A-6FCA-AB40-AC2F-A35DA66C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022" y="2028702"/>
            <a:ext cx="5339674" cy="4440876"/>
          </a:xfrm>
          <a:prstGeom prst="rect">
            <a:avLst/>
          </a:prstGeom>
        </p:spPr>
      </p:pic>
      <p:pic>
        <p:nvPicPr>
          <p:cNvPr id="8" name="Картина 8">
            <a:extLst>
              <a:ext uri="{FF2B5EF4-FFF2-40B4-BE49-F238E27FC236}">
                <a16:creationId xmlns:a16="http://schemas.microsoft.com/office/drawing/2014/main" id="{37C66D44-C7B8-6846-9755-0E72472B1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36" y="2100571"/>
            <a:ext cx="5339674" cy="454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9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E524780-B1E2-534F-9042-76CAA948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682337"/>
            <a:ext cx="8596668" cy="248061"/>
          </a:xfrm>
        </p:spPr>
        <p:txBody>
          <a:bodyPr/>
          <a:lstStyle/>
          <a:p>
            <a:r>
              <a:rPr lang="bg-BG" i="1"/>
              <a:t>Благодаря за вниманието!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99206D0-5586-AD4A-BD3A-FB66B9356BC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12419609" y="13376849"/>
            <a:ext cx="235033" cy="6304028"/>
          </a:xfrm>
        </p:spPr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9364750"/>
      </p:ext>
    </p:extLst>
  </p:cSld>
  <p:clrMapOvr>
    <a:masterClrMapping/>
  </p:clrMapOvr>
</p:sld>
</file>

<file path=ppt/theme/theme1.xml><?xml version="1.0" encoding="utf-8"?>
<a:theme xmlns:a="http://schemas.openxmlformats.org/drawingml/2006/main" name="Фасети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 екран</PresentationFormat>
  <Slides>6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Фасети</vt:lpstr>
      <vt:lpstr>Денислав Захариев 1а клас</vt:lpstr>
      <vt:lpstr>Природен парк Витоша</vt:lpstr>
      <vt:lpstr>              Защо и как да опазим природата чиста?</vt:lpstr>
      <vt:lpstr>Презентация на PowerPoint</vt:lpstr>
      <vt:lpstr>Презентация на PowerPoint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Денислав Захариев 1а клас</dc:title>
  <dc:creator>Мирослав Захариев</dc:creator>
  <cp:lastModifiedBy>Мирослав Захариев</cp:lastModifiedBy>
  <cp:revision>6</cp:revision>
  <dcterms:created xsi:type="dcterms:W3CDTF">2020-12-07T11:32:34Z</dcterms:created>
  <dcterms:modified xsi:type="dcterms:W3CDTF">2020-12-07T17:02:39Z</dcterms:modified>
</cp:coreProperties>
</file>