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256" r:id="rId2"/>
    <p:sldId id="260" r:id="rId3"/>
    <p:sldId id="262" r:id="rId4"/>
    <p:sldId id="263" r:id="rId5"/>
    <p:sldId id="264" r:id="rId6"/>
    <p:sldId id="265" r:id="rId7"/>
    <p:sldId id="266" r:id="rId8"/>
    <p:sldId id="26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9917EF-071C-43BD-96C8-D7394B95B554}" v="748" dt="2020-12-13T15:37:59.2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Дарин Николаев" userId="S::dn813720235@edu.mon.bg::4c48e4b8-05a9-47e0-9e6f-352920f1f589" providerId="AD" clId="Web-{EE9917EF-071C-43BD-96C8-D7394B95B554}"/>
    <pc:docChg chg="addSld delSld modSld sldOrd addMainMaster delMainMaster">
      <pc:chgData name="Дарин Николаев" userId="S::dn813720235@edu.mon.bg::4c48e4b8-05a9-47e0-9e6f-352920f1f589" providerId="AD" clId="Web-{EE9917EF-071C-43BD-96C8-D7394B95B554}" dt="2020-12-13T15:37:58.404" v="739"/>
      <pc:docMkLst>
        <pc:docMk/>
      </pc:docMkLst>
      <pc:sldChg chg="addSp delSp modSp mod setBg modClrScheme setClrOvrMap chgLayout">
        <pc:chgData name="Дарин Николаев" userId="S::dn813720235@edu.mon.bg::4c48e4b8-05a9-47e0-9e6f-352920f1f589" providerId="AD" clId="Web-{EE9917EF-071C-43BD-96C8-D7394B95B554}" dt="2020-12-13T15:15:23.613" v="276"/>
        <pc:sldMkLst>
          <pc:docMk/>
          <pc:sldMk cId="109857222" sldId="256"/>
        </pc:sldMkLst>
        <pc:spChg chg="mod">
          <ac:chgData name="Дарин Николаев" userId="S::dn813720235@edu.mon.bg::4c48e4b8-05a9-47e0-9e6f-352920f1f589" providerId="AD" clId="Web-{EE9917EF-071C-43BD-96C8-D7394B95B554}" dt="2020-12-13T15:15:23.613" v="276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Дарин Николаев" userId="S::dn813720235@edu.mon.bg::4c48e4b8-05a9-47e0-9e6f-352920f1f589" providerId="AD" clId="Web-{EE9917EF-071C-43BD-96C8-D7394B95B554}" dt="2020-12-13T15:15:23.597" v="275"/>
          <ac:spMkLst>
            <pc:docMk/>
            <pc:sldMk cId="109857222" sldId="256"/>
            <ac:spMk id="3" creationId="{00000000-0000-0000-0000-000000000000}"/>
          </ac:spMkLst>
        </pc:spChg>
        <pc:spChg chg="add mod">
          <ac:chgData name="Дарин Николаев" userId="S::dn813720235@edu.mon.bg::4c48e4b8-05a9-47e0-9e6f-352920f1f589" providerId="AD" clId="Web-{EE9917EF-071C-43BD-96C8-D7394B95B554}" dt="2020-12-13T15:08:17.808" v="116"/>
          <ac:spMkLst>
            <pc:docMk/>
            <pc:sldMk cId="109857222" sldId="256"/>
            <ac:spMk id="5" creationId="{B984438F-70AC-4F6D-8292-63B7354D8332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15:23.613" v="276"/>
          <ac:spMkLst>
            <pc:docMk/>
            <pc:sldMk cId="109857222" sldId="256"/>
            <ac:spMk id="10" creationId="{657F69E0-C4B0-4BEC-A689-4F8D877F05D4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15:23.613" v="276"/>
          <ac:spMkLst>
            <pc:docMk/>
            <pc:sldMk cId="109857222" sldId="256"/>
            <ac:spMk id="12" creationId="{9F6380B4-6A1C-481E-8408-B4E6C75B9B81}"/>
          </ac:spMkLst>
        </pc:spChg>
        <pc:spChg chg="add">
          <ac:chgData name="Дарин Николаев" userId="S::dn813720235@edu.mon.bg::4c48e4b8-05a9-47e0-9e6f-352920f1f589" providerId="AD" clId="Web-{EE9917EF-071C-43BD-96C8-D7394B95B554}" dt="2020-12-13T15:15:23.613" v="276"/>
          <ac:spMkLst>
            <pc:docMk/>
            <pc:sldMk cId="109857222" sldId="256"/>
            <ac:spMk id="14" creationId="{657F69E0-C4B0-4BEC-A689-4F8D877F05D4}"/>
          </ac:spMkLst>
        </pc:spChg>
        <pc:spChg chg="add">
          <ac:chgData name="Дарин Николаев" userId="S::dn813720235@edu.mon.bg::4c48e4b8-05a9-47e0-9e6f-352920f1f589" providerId="AD" clId="Web-{EE9917EF-071C-43BD-96C8-D7394B95B554}" dt="2020-12-13T15:15:23.613" v="276"/>
          <ac:spMkLst>
            <pc:docMk/>
            <pc:sldMk cId="109857222" sldId="256"/>
            <ac:spMk id="15" creationId="{9F6380B4-6A1C-481E-8408-B4E6C75B9B81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15:23.597" v="275"/>
          <ac:spMkLst>
            <pc:docMk/>
            <pc:sldMk cId="109857222" sldId="256"/>
            <ac:spMk id="17" creationId="{9B7AD9F6-8CE7-4299-8FC6-328F4DCD3FF9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15:23.597" v="275"/>
          <ac:spMkLst>
            <pc:docMk/>
            <pc:sldMk cId="109857222" sldId="256"/>
            <ac:spMk id="19" creationId="{F49775AF-8896-43EE-92C6-83497D6DC56F}"/>
          </ac:spMkLst>
        </pc:spChg>
        <pc:picChg chg="add mod ord">
          <ac:chgData name="Дарин Николаев" userId="S::dn813720235@edu.mon.bg::4c48e4b8-05a9-47e0-9e6f-352920f1f589" providerId="AD" clId="Web-{EE9917EF-071C-43BD-96C8-D7394B95B554}" dt="2020-12-13T15:15:23.613" v="276"/>
          <ac:picMkLst>
            <pc:docMk/>
            <pc:sldMk cId="109857222" sldId="256"/>
            <ac:picMk id="4" creationId="{E98BBCE9-004E-4C03-9210-D6F69F8CDF9B}"/>
          </ac:picMkLst>
        </pc:picChg>
      </pc:sldChg>
      <pc:sldChg chg="delSp modSp new del mod modClrScheme chgLayout">
        <pc:chgData name="Дарин Николаев" userId="S::dn813720235@edu.mon.bg::4c48e4b8-05a9-47e0-9e6f-352920f1f589" providerId="AD" clId="Web-{EE9917EF-071C-43BD-96C8-D7394B95B554}" dt="2020-12-13T15:20:33.353" v="356"/>
        <pc:sldMkLst>
          <pc:docMk/>
          <pc:sldMk cId="181984619" sldId="257"/>
        </pc:sldMkLst>
        <pc:spChg chg="del mod ord">
          <ac:chgData name="Дарин Николаев" userId="S::dn813720235@edu.mon.bg::4c48e4b8-05a9-47e0-9e6f-352920f1f589" providerId="AD" clId="Web-{EE9917EF-071C-43BD-96C8-D7394B95B554}" dt="2020-12-13T15:11:25.624" v="139"/>
          <ac:spMkLst>
            <pc:docMk/>
            <pc:sldMk cId="181984619" sldId="257"/>
            <ac:spMk id="2" creationId="{348C9718-3307-4DCC-B195-9A4D20567A61}"/>
          </ac:spMkLst>
        </pc:spChg>
        <pc:spChg chg="mod ord">
          <ac:chgData name="Дарин Николаев" userId="S::dn813720235@edu.mon.bg::4c48e4b8-05a9-47e0-9e6f-352920f1f589" providerId="AD" clId="Web-{EE9917EF-071C-43BD-96C8-D7394B95B554}" dt="2020-12-13T15:10:14.232" v="138"/>
          <ac:spMkLst>
            <pc:docMk/>
            <pc:sldMk cId="181984619" sldId="257"/>
            <ac:spMk id="3" creationId="{5169F577-8B39-4ABE-A758-F7CC03D3E14E}"/>
          </ac:spMkLst>
        </pc:spChg>
        <pc:spChg chg="mod ord">
          <ac:chgData name="Дарин Николаев" userId="S::dn813720235@edu.mon.bg::4c48e4b8-05a9-47e0-9e6f-352920f1f589" providerId="AD" clId="Web-{EE9917EF-071C-43BD-96C8-D7394B95B554}" dt="2020-12-13T15:12:40.797" v="255" actId="20577"/>
          <ac:spMkLst>
            <pc:docMk/>
            <pc:sldMk cId="181984619" sldId="257"/>
            <ac:spMk id="4" creationId="{B36384D2-8737-411A-AEB0-364884619B00}"/>
          </ac:spMkLst>
        </pc:spChg>
      </pc:sldChg>
      <pc:sldChg chg="addSp delSp modSp add del mod ord replId modShow">
        <pc:chgData name="Дарин Николаев" userId="S::dn813720235@edu.mon.bg::4c48e4b8-05a9-47e0-9e6f-352920f1f589" providerId="AD" clId="Web-{EE9917EF-071C-43BD-96C8-D7394B95B554}" dt="2020-12-13T15:20:30.587" v="355"/>
        <pc:sldMkLst>
          <pc:docMk/>
          <pc:sldMk cId="1535315013" sldId="258"/>
        </pc:sldMkLst>
        <pc:spChg chg="add del">
          <ac:chgData name="Дарин Николаев" userId="S::dn813720235@edu.mon.bg::4c48e4b8-05a9-47e0-9e6f-352920f1f589" providerId="AD" clId="Web-{EE9917EF-071C-43BD-96C8-D7394B95B554}" dt="2020-12-13T15:13:28.017" v="265"/>
          <ac:spMkLst>
            <pc:docMk/>
            <pc:sldMk cId="1535315013" sldId="258"/>
            <ac:spMk id="3" creationId="{5169F577-8B39-4ABE-A758-F7CC03D3E14E}"/>
          </ac:spMkLst>
        </pc:spChg>
        <pc:spChg chg="mod">
          <ac:chgData name="Дарин Николаев" userId="S::dn813720235@edu.mon.bg::4c48e4b8-05a9-47e0-9e6f-352920f1f589" providerId="AD" clId="Web-{EE9917EF-071C-43BD-96C8-D7394B95B554}" dt="2020-12-13T15:14:27.940" v="272" actId="14100"/>
          <ac:spMkLst>
            <pc:docMk/>
            <pc:sldMk cId="1535315013" sldId="258"/>
            <ac:spMk id="4" creationId="{B36384D2-8737-411A-AEB0-364884619B00}"/>
          </ac:spMkLst>
        </pc:spChg>
        <pc:picChg chg="add del mod ord modCrop">
          <ac:chgData name="Дарин Николаев" userId="S::dn813720235@edu.mon.bg::4c48e4b8-05a9-47e0-9e6f-352920f1f589" providerId="AD" clId="Web-{EE9917EF-071C-43BD-96C8-D7394B95B554}" dt="2020-12-13T15:13:23.970" v="264"/>
          <ac:picMkLst>
            <pc:docMk/>
            <pc:sldMk cId="1535315013" sldId="258"/>
            <ac:picMk id="2" creationId="{61F6546B-6271-446A-9947-AA55EBFF2FDE}"/>
          </ac:picMkLst>
        </pc:picChg>
        <pc:picChg chg="add mod">
          <ac:chgData name="Дарин Николаев" userId="S::dn813720235@edu.mon.bg::4c48e4b8-05a9-47e0-9e6f-352920f1f589" providerId="AD" clId="Web-{EE9917EF-071C-43BD-96C8-D7394B95B554}" dt="2020-12-13T15:14:32.049" v="273" actId="1076"/>
          <ac:picMkLst>
            <pc:docMk/>
            <pc:sldMk cId="1535315013" sldId="258"/>
            <ac:picMk id="5" creationId="{B45D9B9C-B3CD-45FE-A759-B4DD94D479D5}"/>
          </ac:picMkLst>
        </pc:picChg>
      </pc:sldChg>
      <pc:sldChg chg="add del replId">
        <pc:chgData name="Дарин Николаев" userId="S::dn813720235@edu.mon.bg::4c48e4b8-05a9-47e0-9e6f-352920f1f589" providerId="AD" clId="Web-{EE9917EF-071C-43BD-96C8-D7394B95B554}" dt="2020-12-13T15:20:36.697" v="357"/>
        <pc:sldMkLst>
          <pc:docMk/>
          <pc:sldMk cId="103214389" sldId="259"/>
        </pc:sldMkLst>
      </pc:sldChg>
      <pc:sldChg chg="addSp delSp modSp add mod replId setClrOvrMap">
        <pc:chgData name="Дарин Николаев" userId="S::dn813720235@edu.mon.bg::4c48e4b8-05a9-47e0-9e6f-352920f1f589" providerId="AD" clId="Web-{EE9917EF-071C-43BD-96C8-D7394B95B554}" dt="2020-12-13T15:36:01.292" v="731"/>
        <pc:sldMkLst>
          <pc:docMk/>
          <pc:sldMk cId="3415330884" sldId="260"/>
        </pc:sldMkLst>
        <pc:spChg chg="mod">
          <ac:chgData name="Дарин Николаев" userId="S::dn813720235@edu.mon.bg::4c48e4b8-05a9-47e0-9e6f-352920f1f589" providerId="AD" clId="Web-{EE9917EF-071C-43BD-96C8-D7394B95B554}" dt="2020-12-13T15:36:01.292" v="731"/>
          <ac:spMkLst>
            <pc:docMk/>
            <pc:sldMk cId="3415330884" sldId="260"/>
            <ac:spMk id="2" creationId="{00000000-0000-0000-0000-000000000000}"/>
          </ac:spMkLst>
        </pc:spChg>
        <pc:spChg chg="del mod">
          <ac:chgData name="Дарин Николаев" userId="S::dn813720235@edu.mon.bg::4c48e4b8-05a9-47e0-9e6f-352920f1f589" providerId="AD" clId="Web-{EE9917EF-071C-43BD-96C8-D7394B95B554}" dt="2020-12-13T15:16:11.567" v="294"/>
          <ac:spMkLst>
            <pc:docMk/>
            <pc:sldMk cId="3415330884" sldId="260"/>
            <ac:spMk id="3" creationId="{00000000-0000-0000-0000-000000000000}"/>
          </ac:spMkLst>
        </pc:spChg>
        <pc:spChg chg="del">
          <ac:chgData name="Дарин Николаев" userId="S::dn813720235@edu.mon.bg::4c48e4b8-05a9-47e0-9e6f-352920f1f589" providerId="AD" clId="Web-{EE9917EF-071C-43BD-96C8-D7394B95B554}" dt="2020-12-13T15:16:17.067" v="296"/>
          <ac:spMkLst>
            <pc:docMk/>
            <pc:sldMk cId="3415330884" sldId="260"/>
            <ac:spMk id="5" creationId="{B984438F-70AC-4F6D-8292-63B7354D8332}"/>
          </ac:spMkLst>
        </pc:spChg>
        <pc:spChg chg="add del mod">
          <ac:chgData name="Дарин Николаев" userId="S::dn813720235@edu.mon.bg::4c48e4b8-05a9-47e0-9e6f-352920f1f589" providerId="AD" clId="Web-{EE9917EF-071C-43BD-96C8-D7394B95B554}" dt="2020-12-13T15:16:14.738" v="295"/>
          <ac:spMkLst>
            <pc:docMk/>
            <pc:sldMk cId="3415330884" sldId="260"/>
            <ac:spMk id="7" creationId="{700196E5-9483-46D0-90B8-74E74AED8F61}"/>
          </ac:spMkLst>
        </pc:spChg>
        <pc:spChg chg="del">
          <ac:chgData name="Дарин Николаев" userId="S::dn813720235@edu.mon.bg::4c48e4b8-05a9-47e0-9e6f-352920f1f589" providerId="AD" clId="Web-{EE9917EF-071C-43BD-96C8-D7394B95B554}" dt="2020-12-13T15:15:51.222" v="280"/>
          <ac:spMkLst>
            <pc:docMk/>
            <pc:sldMk cId="3415330884" sldId="260"/>
            <ac:spMk id="14" creationId="{657F69E0-C4B0-4BEC-A689-4F8D877F05D4}"/>
          </ac:spMkLst>
        </pc:spChg>
        <pc:spChg chg="del">
          <ac:chgData name="Дарин Николаев" userId="S::dn813720235@edu.mon.bg::4c48e4b8-05a9-47e0-9e6f-352920f1f589" providerId="AD" clId="Web-{EE9917EF-071C-43BD-96C8-D7394B95B554}" dt="2020-12-13T15:15:51.222" v="280"/>
          <ac:spMkLst>
            <pc:docMk/>
            <pc:sldMk cId="3415330884" sldId="260"/>
            <ac:spMk id="15" creationId="{9F6380B4-6A1C-481E-8408-B4E6C75B9B81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6:01.292" v="731"/>
          <ac:spMkLst>
            <pc:docMk/>
            <pc:sldMk cId="3415330884" sldId="260"/>
            <ac:spMk id="20" creationId="{9B7AD9F6-8CE7-4299-8FC6-328F4DCD3FF9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6:01.292" v="731"/>
          <ac:spMkLst>
            <pc:docMk/>
            <pc:sldMk cId="3415330884" sldId="260"/>
            <ac:spMk id="22" creationId="{F49775AF-8896-43EE-92C6-83497D6DC56F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3:58.306" v="699"/>
          <ac:spMkLst>
            <pc:docMk/>
            <pc:sldMk cId="3415330884" sldId="260"/>
            <ac:spMk id="24" creationId="{DA21A4AC-5300-4176-B2FB-67830A380702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6:01.292" v="731"/>
          <ac:spMkLst>
            <pc:docMk/>
            <pc:sldMk cId="3415330884" sldId="260"/>
            <ac:spMk id="25" creationId="{C4879EFC-8E62-4E00-973C-C45EE9EC676D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6:01.292" v="731"/>
          <ac:spMkLst>
            <pc:docMk/>
            <pc:sldMk cId="3415330884" sldId="260"/>
            <ac:spMk id="26" creationId="{D6A9C53F-5F90-40A5-8C85-5412D39C8C68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3:51.868" v="697"/>
          <ac:spMkLst>
            <pc:docMk/>
            <pc:sldMk cId="3415330884" sldId="260"/>
            <ac:spMk id="27" creationId="{25168669-A0B6-4763-BF5E-32A6D4ABE124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5:57.730" v="730"/>
          <ac:spMkLst>
            <pc:docMk/>
            <pc:sldMk cId="3415330884" sldId="260"/>
            <ac:spMk id="28" creationId="{25168669-A0B6-4763-BF5E-32A6D4ABE124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3:51.868" v="697"/>
          <ac:spMkLst>
            <pc:docMk/>
            <pc:sldMk cId="3415330884" sldId="260"/>
            <ac:spMk id="29" creationId="{3833E1B1-6167-4A9F-A3F1-27B5B4901B0D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4:40.056" v="702"/>
          <ac:spMkLst>
            <pc:docMk/>
            <pc:sldMk cId="3415330884" sldId="260"/>
            <ac:spMk id="31" creationId="{F1634B2F-87C9-45D9-AE29-34A7EEC94EE1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5:57.730" v="730"/>
          <ac:spMkLst>
            <pc:docMk/>
            <pc:sldMk cId="3415330884" sldId="260"/>
            <ac:spMk id="33" creationId="{3833E1B1-6167-4A9F-A3F1-27B5B4901B0D}"/>
          </ac:spMkLst>
        </pc:spChg>
        <pc:picChg chg="mod ord">
          <ac:chgData name="Дарин Николаев" userId="S::dn813720235@edu.mon.bg::4c48e4b8-05a9-47e0-9e6f-352920f1f589" providerId="AD" clId="Web-{EE9917EF-071C-43BD-96C8-D7394B95B554}" dt="2020-12-13T15:36:01.292" v="731"/>
          <ac:picMkLst>
            <pc:docMk/>
            <pc:sldMk cId="3415330884" sldId="260"/>
            <ac:picMk id="4" creationId="{E98BBCE9-004E-4C03-9210-D6F69F8CDF9B}"/>
          </ac:picMkLst>
        </pc:picChg>
        <pc:picChg chg="add mod">
          <ac:chgData name="Дарин Николаев" userId="S::dn813720235@edu.mon.bg::4c48e4b8-05a9-47e0-9e6f-352920f1f589" providerId="AD" clId="Web-{EE9917EF-071C-43BD-96C8-D7394B95B554}" dt="2020-12-13T15:36:01.292" v="731"/>
          <ac:picMkLst>
            <pc:docMk/>
            <pc:sldMk cId="3415330884" sldId="260"/>
            <ac:picMk id="8" creationId="{65402DBA-0459-48FF-B592-6F3A3D09A184}"/>
          </ac:picMkLst>
        </pc:picChg>
      </pc:sldChg>
      <pc:sldChg chg="add del replId">
        <pc:chgData name="Дарин Николаев" userId="S::dn813720235@edu.mon.bg::4c48e4b8-05a9-47e0-9e6f-352920f1f589" providerId="AD" clId="Web-{EE9917EF-071C-43BD-96C8-D7394B95B554}" dt="2020-12-13T15:20:27.993" v="354"/>
        <pc:sldMkLst>
          <pc:docMk/>
          <pc:sldMk cId="3639874240" sldId="261"/>
        </pc:sldMkLst>
      </pc:sldChg>
      <pc:sldChg chg="addSp delSp modSp add replId">
        <pc:chgData name="Дарин Николаев" userId="S::dn813720235@edu.mon.bg::4c48e4b8-05a9-47e0-9e6f-352920f1f589" providerId="AD" clId="Web-{EE9917EF-071C-43BD-96C8-D7394B95B554}" dt="2020-12-13T15:35:53.370" v="724"/>
        <pc:sldMkLst>
          <pc:docMk/>
          <pc:sldMk cId="742416487" sldId="262"/>
        </pc:sldMkLst>
        <pc:spChg chg="mod">
          <ac:chgData name="Дарин Николаев" userId="S::dn813720235@edu.mon.bg::4c48e4b8-05a9-47e0-9e6f-352920f1f589" providerId="AD" clId="Web-{EE9917EF-071C-43BD-96C8-D7394B95B554}" dt="2020-12-13T15:35:53.370" v="724"/>
          <ac:spMkLst>
            <pc:docMk/>
            <pc:sldMk cId="742416487" sldId="262"/>
            <ac:spMk id="2" creationId="{00000000-0000-0000-0000-000000000000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5:53.370" v="724"/>
          <ac:spMkLst>
            <pc:docMk/>
            <pc:sldMk cId="742416487" sldId="262"/>
            <ac:spMk id="20" creationId="{9B7AD9F6-8CE7-4299-8FC6-328F4DCD3FF9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5:53.370" v="724"/>
          <ac:spMkLst>
            <pc:docMk/>
            <pc:sldMk cId="742416487" sldId="262"/>
            <ac:spMk id="22" creationId="{F49775AF-8896-43EE-92C6-83497D6DC56F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5:53.370" v="724"/>
          <ac:spMkLst>
            <pc:docMk/>
            <pc:sldMk cId="742416487" sldId="262"/>
            <ac:spMk id="27" creationId="{25168669-A0B6-4763-BF5E-32A6D4ABE124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5:53.370" v="724"/>
          <ac:spMkLst>
            <pc:docMk/>
            <pc:sldMk cId="742416487" sldId="262"/>
            <ac:spMk id="29" creationId="{3833E1B1-6167-4A9F-A3F1-27B5B4901B0D}"/>
          </ac:spMkLst>
        </pc:spChg>
        <pc:picChg chg="add mod">
          <ac:chgData name="Дарин Николаев" userId="S::dn813720235@edu.mon.bg::4c48e4b8-05a9-47e0-9e6f-352920f1f589" providerId="AD" clId="Web-{EE9917EF-071C-43BD-96C8-D7394B95B554}" dt="2020-12-13T15:35:53.370" v="724"/>
          <ac:picMkLst>
            <pc:docMk/>
            <pc:sldMk cId="742416487" sldId="262"/>
            <ac:picMk id="3" creationId="{6A0DE242-F49D-48D2-A135-4EDD4B7ABE37}"/>
          </ac:picMkLst>
        </pc:picChg>
        <pc:picChg chg="mod ord">
          <ac:chgData name="Дарин Николаев" userId="S::dn813720235@edu.mon.bg::4c48e4b8-05a9-47e0-9e6f-352920f1f589" providerId="AD" clId="Web-{EE9917EF-071C-43BD-96C8-D7394B95B554}" dt="2020-12-13T15:35:53.370" v="724"/>
          <ac:picMkLst>
            <pc:docMk/>
            <pc:sldMk cId="742416487" sldId="262"/>
            <ac:picMk id="4" creationId="{E98BBCE9-004E-4C03-9210-D6F69F8CDF9B}"/>
          </ac:picMkLst>
        </pc:picChg>
        <pc:picChg chg="del">
          <ac:chgData name="Дарин Николаев" userId="S::dn813720235@edu.mon.bg::4c48e4b8-05a9-47e0-9e6f-352920f1f589" providerId="AD" clId="Web-{EE9917EF-071C-43BD-96C8-D7394B95B554}" dt="2020-12-13T15:19:02.367" v="346"/>
          <ac:picMkLst>
            <pc:docMk/>
            <pc:sldMk cId="742416487" sldId="262"/>
            <ac:picMk id="8" creationId="{65402DBA-0459-48FF-B592-6F3A3D09A184}"/>
          </ac:picMkLst>
        </pc:picChg>
      </pc:sldChg>
      <pc:sldChg chg="addSp delSp modSp add replId">
        <pc:chgData name="Дарин Николаев" userId="S::dn813720235@edu.mon.bg::4c48e4b8-05a9-47e0-9e6f-352920f1f589" providerId="AD" clId="Web-{EE9917EF-071C-43BD-96C8-D7394B95B554}" dt="2020-12-13T15:35:49.776" v="718"/>
        <pc:sldMkLst>
          <pc:docMk/>
          <pc:sldMk cId="3600549489" sldId="263"/>
        </pc:sldMkLst>
        <pc:spChg chg="mod">
          <ac:chgData name="Дарин Николаев" userId="S::dn813720235@edu.mon.bg::4c48e4b8-05a9-47e0-9e6f-352920f1f589" providerId="AD" clId="Web-{EE9917EF-071C-43BD-96C8-D7394B95B554}" dt="2020-12-13T15:35:49.776" v="718"/>
          <ac:spMkLst>
            <pc:docMk/>
            <pc:sldMk cId="3600549489" sldId="263"/>
            <ac:spMk id="2" creationId="{00000000-0000-0000-0000-000000000000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5:49.776" v="718"/>
          <ac:spMkLst>
            <pc:docMk/>
            <pc:sldMk cId="3600549489" sldId="263"/>
            <ac:spMk id="20" creationId="{9B7AD9F6-8CE7-4299-8FC6-328F4DCD3FF9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5:49.776" v="718"/>
          <ac:spMkLst>
            <pc:docMk/>
            <pc:sldMk cId="3600549489" sldId="263"/>
            <ac:spMk id="22" creationId="{F49775AF-8896-43EE-92C6-83497D6DC56F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5:49.776" v="718"/>
          <ac:spMkLst>
            <pc:docMk/>
            <pc:sldMk cId="3600549489" sldId="263"/>
            <ac:spMk id="24" creationId="{B87C619C-EBAB-488E-96B9-153AA4C9B440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5:49.776" v="718"/>
          <ac:spMkLst>
            <pc:docMk/>
            <pc:sldMk cId="3600549489" sldId="263"/>
            <ac:spMk id="25" creationId="{130DA1C1-36FD-41D8-9826-EE797BF39BAB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5:42.776" v="716"/>
          <ac:spMkLst>
            <pc:docMk/>
            <pc:sldMk cId="3600549489" sldId="263"/>
            <ac:spMk id="27" creationId="{71199D26-7D8F-4A64-BDBB-73AFABE144A7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5:42.776" v="716"/>
          <ac:spMkLst>
            <pc:docMk/>
            <pc:sldMk cId="3600549489" sldId="263"/>
            <ac:spMk id="29" creationId="{3833E1B1-6167-4A9F-A3F1-27B5B4901B0D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5:49.776" v="718"/>
          <ac:spMkLst>
            <pc:docMk/>
            <pc:sldMk cId="3600549489" sldId="263"/>
            <ac:spMk id="31" creationId="{35BC54F7-1315-4D6C-9420-A5BF0CDDBC04}"/>
          </ac:spMkLst>
        </pc:spChg>
        <pc:picChg chg="del">
          <ac:chgData name="Дарин Николаев" userId="S::dn813720235@edu.mon.bg::4c48e4b8-05a9-47e0-9e6f-352920f1f589" providerId="AD" clId="Web-{EE9917EF-071C-43BD-96C8-D7394B95B554}" dt="2020-12-13T15:21:36.198" v="397"/>
          <ac:picMkLst>
            <pc:docMk/>
            <pc:sldMk cId="3600549489" sldId="263"/>
            <ac:picMk id="3" creationId="{6A0DE242-F49D-48D2-A135-4EDD4B7ABE37}"/>
          </ac:picMkLst>
        </pc:picChg>
        <pc:picChg chg="mod ord">
          <ac:chgData name="Дарин Николаев" userId="S::dn813720235@edu.mon.bg::4c48e4b8-05a9-47e0-9e6f-352920f1f589" providerId="AD" clId="Web-{EE9917EF-071C-43BD-96C8-D7394B95B554}" dt="2020-12-13T15:35:49.776" v="718"/>
          <ac:picMkLst>
            <pc:docMk/>
            <pc:sldMk cId="3600549489" sldId="263"/>
            <ac:picMk id="4" creationId="{E98BBCE9-004E-4C03-9210-D6F69F8CDF9B}"/>
          </ac:picMkLst>
        </pc:picChg>
        <pc:picChg chg="add mod">
          <ac:chgData name="Дарин Николаев" userId="S::dn813720235@edu.mon.bg::4c48e4b8-05a9-47e0-9e6f-352920f1f589" providerId="AD" clId="Web-{EE9917EF-071C-43BD-96C8-D7394B95B554}" dt="2020-12-13T15:35:49.776" v="718"/>
          <ac:picMkLst>
            <pc:docMk/>
            <pc:sldMk cId="3600549489" sldId="263"/>
            <ac:picMk id="5" creationId="{919975FE-6C28-4E9F-96B0-13677B3C78DA}"/>
          </ac:picMkLst>
        </pc:picChg>
      </pc:sldChg>
      <pc:sldChg chg="addSp delSp modSp add replId">
        <pc:chgData name="Дарин Николаев" userId="S::dn813720235@edu.mon.bg::4c48e4b8-05a9-47e0-9e6f-352920f1f589" providerId="AD" clId="Web-{EE9917EF-071C-43BD-96C8-D7394B95B554}" dt="2020-12-13T15:36:58.387" v="737" actId="14100"/>
        <pc:sldMkLst>
          <pc:docMk/>
          <pc:sldMk cId="2668591903" sldId="264"/>
        </pc:sldMkLst>
        <pc:spChg chg="mod">
          <ac:chgData name="Дарин Николаев" userId="S::dn813720235@edu.mon.bg::4c48e4b8-05a9-47e0-9e6f-352920f1f589" providerId="AD" clId="Web-{EE9917EF-071C-43BD-96C8-D7394B95B554}" dt="2020-12-13T15:24:24.467" v="509" actId="14100"/>
          <ac:spMkLst>
            <pc:docMk/>
            <pc:sldMk cId="2668591903" sldId="264"/>
            <ac:spMk id="2" creationId="{00000000-0000-0000-0000-000000000000}"/>
          </ac:spMkLst>
        </pc:spChg>
        <pc:picChg chg="add mod modCrop">
          <ac:chgData name="Дарин Николаев" userId="S::dn813720235@edu.mon.bg::4c48e4b8-05a9-47e0-9e6f-352920f1f589" providerId="AD" clId="Web-{EE9917EF-071C-43BD-96C8-D7394B95B554}" dt="2020-12-13T15:36:58.387" v="737" actId="14100"/>
          <ac:picMkLst>
            <pc:docMk/>
            <pc:sldMk cId="2668591903" sldId="264"/>
            <ac:picMk id="3" creationId="{2A37A633-ED75-4F48-9185-234118E0A8C0}"/>
          </ac:picMkLst>
        </pc:picChg>
        <pc:picChg chg="del">
          <ac:chgData name="Дарин Николаев" userId="S::dn813720235@edu.mon.bg::4c48e4b8-05a9-47e0-9e6f-352920f1f589" providerId="AD" clId="Web-{EE9917EF-071C-43BD-96C8-D7394B95B554}" dt="2020-12-13T15:25:12.452" v="510"/>
          <ac:picMkLst>
            <pc:docMk/>
            <pc:sldMk cId="2668591903" sldId="264"/>
            <ac:picMk id="5" creationId="{919975FE-6C28-4E9F-96B0-13677B3C78DA}"/>
          </ac:picMkLst>
        </pc:picChg>
      </pc:sldChg>
      <pc:sldChg chg="addSp delSp modSp add replId">
        <pc:chgData name="Дарин Николаев" userId="S::dn813720235@edu.mon.bg::4c48e4b8-05a9-47e0-9e6f-352920f1f589" providerId="AD" clId="Web-{EE9917EF-071C-43BD-96C8-D7394B95B554}" dt="2020-12-13T15:28:25.424" v="603" actId="14100"/>
        <pc:sldMkLst>
          <pc:docMk/>
          <pc:sldMk cId="1728716608" sldId="265"/>
        </pc:sldMkLst>
        <pc:spChg chg="mod">
          <ac:chgData name="Дарин Николаев" userId="S::dn813720235@edu.mon.bg::4c48e4b8-05a9-47e0-9e6f-352920f1f589" providerId="AD" clId="Web-{EE9917EF-071C-43BD-96C8-D7394B95B554}" dt="2020-12-13T15:27:52.627" v="597" actId="20577"/>
          <ac:spMkLst>
            <pc:docMk/>
            <pc:sldMk cId="1728716608" sldId="265"/>
            <ac:spMk id="2" creationId="{00000000-0000-0000-0000-000000000000}"/>
          </ac:spMkLst>
        </pc:spChg>
        <pc:picChg chg="del">
          <ac:chgData name="Дарин Николаев" userId="S::dn813720235@edu.mon.bg::4c48e4b8-05a9-47e0-9e6f-352920f1f589" providerId="AD" clId="Web-{EE9917EF-071C-43BD-96C8-D7394B95B554}" dt="2020-12-13T15:27:25.048" v="595"/>
          <ac:picMkLst>
            <pc:docMk/>
            <pc:sldMk cId="1728716608" sldId="265"/>
            <ac:picMk id="3" creationId="{2A37A633-ED75-4F48-9185-234118E0A8C0}"/>
          </ac:picMkLst>
        </pc:picChg>
        <pc:picChg chg="add mod">
          <ac:chgData name="Дарин Николаев" userId="S::dn813720235@edu.mon.bg::4c48e4b8-05a9-47e0-9e6f-352920f1f589" providerId="AD" clId="Web-{EE9917EF-071C-43BD-96C8-D7394B95B554}" dt="2020-12-13T15:28:25.424" v="603" actId="14100"/>
          <ac:picMkLst>
            <pc:docMk/>
            <pc:sldMk cId="1728716608" sldId="265"/>
            <ac:picMk id="5" creationId="{BA330635-7176-41A9-84F9-7113C9FA2A71}"/>
          </ac:picMkLst>
        </pc:picChg>
      </pc:sldChg>
      <pc:sldChg chg="addSp delSp modSp add replId">
        <pc:chgData name="Дарин Николаев" userId="S::dn813720235@edu.mon.bg::4c48e4b8-05a9-47e0-9e6f-352920f1f589" providerId="AD" clId="Web-{EE9917EF-071C-43BD-96C8-D7394B95B554}" dt="2020-12-13T15:30:25.177" v="668" actId="14100"/>
        <pc:sldMkLst>
          <pc:docMk/>
          <pc:sldMk cId="152425536" sldId="266"/>
        </pc:sldMkLst>
        <pc:spChg chg="mod">
          <ac:chgData name="Дарин Николаев" userId="S::dn813720235@edu.mon.bg::4c48e4b8-05a9-47e0-9e6f-352920f1f589" providerId="AD" clId="Web-{EE9917EF-071C-43BD-96C8-D7394B95B554}" dt="2020-12-13T15:29:53.067" v="664" actId="14100"/>
          <ac:spMkLst>
            <pc:docMk/>
            <pc:sldMk cId="152425536" sldId="266"/>
            <ac:spMk id="2" creationId="{00000000-0000-0000-0000-000000000000}"/>
          </ac:spMkLst>
        </pc:spChg>
        <pc:picChg chg="add mod">
          <ac:chgData name="Дарин Николаев" userId="S::dn813720235@edu.mon.bg::4c48e4b8-05a9-47e0-9e6f-352920f1f589" providerId="AD" clId="Web-{EE9917EF-071C-43BD-96C8-D7394B95B554}" dt="2020-12-13T15:30:25.177" v="668" actId="14100"/>
          <ac:picMkLst>
            <pc:docMk/>
            <pc:sldMk cId="152425536" sldId="266"/>
            <ac:picMk id="3" creationId="{51D00ED8-7013-4C66-8E1A-88BE47A13A55}"/>
          </ac:picMkLst>
        </pc:picChg>
        <pc:picChg chg="del">
          <ac:chgData name="Дарин Николаев" userId="S::dn813720235@edu.mon.bg::4c48e4b8-05a9-47e0-9e6f-352920f1f589" providerId="AD" clId="Web-{EE9917EF-071C-43BD-96C8-D7394B95B554}" dt="2020-12-13T15:29:54.895" v="665"/>
          <ac:picMkLst>
            <pc:docMk/>
            <pc:sldMk cId="152425536" sldId="266"/>
            <ac:picMk id="5" creationId="{BA330635-7176-41A9-84F9-7113C9FA2A71}"/>
          </ac:picMkLst>
        </pc:picChg>
      </pc:sldChg>
      <pc:sldChg chg="addSp delSp modSp add mod ord replId setClrOvrMap">
        <pc:chgData name="Дарин Николаев" userId="S::dn813720235@edu.mon.bg::4c48e4b8-05a9-47e0-9e6f-352920f1f589" providerId="AD" clId="Web-{EE9917EF-071C-43BD-96C8-D7394B95B554}" dt="2020-12-13T15:37:58.404" v="739"/>
        <pc:sldMkLst>
          <pc:docMk/>
          <pc:sldMk cId="641036208" sldId="267"/>
        </pc:sldMkLst>
        <pc:spChg chg="mod">
          <ac:chgData name="Дарин Николаев" userId="S::dn813720235@edu.mon.bg::4c48e4b8-05a9-47e0-9e6f-352920f1f589" providerId="AD" clId="Web-{EE9917EF-071C-43BD-96C8-D7394B95B554}" dt="2020-12-13T15:37:58.404" v="739"/>
          <ac:spMkLst>
            <pc:docMk/>
            <pc:sldMk cId="641036208" sldId="267"/>
            <ac:spMk id="2" creationId="{00000000-0000-0000-0000-000000000000}"/>
          </ac:spMkLst>
        </pc:spChg>
        <pc:spChg chg="del mod">
          <ac:chgData name="Дарин Николаев" userId="S::dn813720235@edu.mon.bg::4c48e4b8-05a9-47e0-9e6f-352920f1f589" providerId="AD" clId="Web-{EE9917EF-071C-43BD-96C8-D7394B95B554}" dt="2020-12-13T15:32:36.757" v="691"/>
          <ac:spMkLst>
            <pc:docMk/>
            <pc:sldMk cId="641036208" sldId="267"/>
            <ac:spMk id="3" creationId="{00000000-0000-0000-0000-000000000000}"/>
          </ac:spMkLst>
        </pc:spChg>
        <pc:spChg chg="del">
          <ac:chgData name="Дарин Николаев" userId="S::dn813720235@edu.mon.bg::4c48e4b8-05a9-47e0-9e6f-352920f1f589" providerId="AD" clId="Web-{EE9917EF-071C-43BD-96C8-D7394B95B554}" dt="2020-12-13T15:32:39.913" v="692"/>
          <ac:spMkLst>
            <pc:docMk/>
            <pc:sldMk cId="641036208" sldId="267"/>
            <ac:spMk id="5" creationId="{B984438F-70AC-4F6D-8292-63B7354D8332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2:56.758" v="695"/>
          <ac:spMkLst>
            <pc:docMk/>
            <pc:sldMk cId="641036208" sldId="267"/>
            <ac:spMk id="14" creationId="{657F69E0-C4B0-4BEC-A689-4F8D877F05D4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2:56.758" v="695"/>
          <ac:spMkLst>
            <pc:docMk/>
            <pc:sldMk cId="641036208" sldId="267"/>
            <ac:spMk id="15" creationId="{9F6380B4-6A1C-481E-8408-B4E6C75B9B81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7:58.404" v="739"/>
          <ac:spMkLst>
            <pc:docMk/>
            <pc:sldMk cId="641036208" sldId="267"/>
            <ac:spMk id="17" creationId="{D2306AB6-9D65-4F8E-9FD7-C3F3A3DE395D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7:58.404" v="739"/>
          <ac:spMkLst>
            <pc:docMk/>
            <pc:sldMk cId="641036208" sldId="267"/>
            <ac:spMk id="18" creationId="{284C940E-7A1D-418E-A9E8-C9852CA8EE57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7:58.404" v="739"/>
          <ac:spMkLst>
            <pc:docMk/>
            <pc:sldMk cId="641036208" sldId="267"/>
            <ac:spMk id="19" creationId="{72E0F698-EDF5-464C-B466-8D34B8AF17C7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2:56.726" v="694"/>
          <ac:spMkLst>
            <pc:docMk/>
            <pc:sldMk cId="641036208" sldId="267"/>
            <ac:spMk id="20" creationId="{8A95209C-5275-4E15-8EA7-7F42980ABF2D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7:58.404" v="739"/>
          <ac:spMkLst>
            <pc:docMk/>
            <pc:sldMk cId="641036208" sldId="267"/>
            <ac:spMk id="21" creationId="{9B7AD9F6-8CE7-4299-8FC6-328F4DCD3FF9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2:56.726" v="694"/>
          <ac:spMkLst>
            <pc:docMk/>
            <pc:sldMk cId="641036208" sldId="267"/>
            <ac:spMk id="22" creationId="{4F2ED431-E304-4FF0-9F4E-032783C9D612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2:56.726" v="694"/>
          <ac:spMkLst>
            <pc:docMk/>
            <pc:sldMk cId="641036208" sldId="267"/>
            <ac:spMk id="24" creationId="{4E87FCFB-2CCE-460D-B3DD-557C8BD1B94A}"/>
          </ac:spMkLst>
        </pc:spChg>
        <pc:spChg chg="add del">
          <ac:chgData name="Дарин Николаев" userId="S::dn813720235@edu.mon.bg::4c48e4b8-05a9-47e0-9e6f-352920f1f589" providerId="AD" clId="Web-{EE9917EF-071C-43BD-96C8-D7394B95B554}" dt="2020-12-13T15:37:58.404" v="739"/>
          <ac:spMkLst>
            <pc:docMk/>
            <pc:sldMk cId="641036208" sldId="267"/>
            <ac:spMk id="26" creationId="{F49775AF-8896-43EE-92C6-83497D6DC56F}"/>
          </ac:spMkLst>
        </pc:spChg>
        <pc:picChg chg="mod ord">
          <ac:chgData name="Дарин Николаев" userId="S::dn813720235@edu.mon.bg::4c48e4b8-05a9-47e0-9e6f-352920f1f589" providerId="AD" clId="Web-{EE9917EF-071C-43BD-96C8-D7394B95B554}" dt="2020-12-13T15:37:58.404" v="739"/>
          <ac:picMkLst>
            <pc:docMk/>
            <pc:sldMk cId="641036208" sldId="267"/>
            <ac:picMk id="4" creationId="{E98BBCE9-004E-4C03-9210-D6F69F8CDF9B}"/>
          </ac:picMkLst>
        </pc:picChg>
      </pc:sldChg>
      <pc:sldMasterChg chg="del delSldLayout">
        <pc:chgData name="Дарин Николаев" userId="S::dn813720235@edu.mon.bg::4c48e4b8-05a9-47e0-9e6f-352920f1f589" providerId="AD" clId="Web-{EE9917EF-071C-43BD-96C8-D7394B95B554}" dt="2020-12-13T15:08:17.808" v="116"/>
        <pc:sldMasterMkLst>
          <pc:docMk/>
          <pc:sldMasterMk cId="2460954070" sldId="2147483660"/>
        </pc:sldMasterMkLst>
        <pc:sldLayoutChg chg="del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addSldLayout">
        <pc:chgData name="Дарин Николаев" userId="S::dn813720235@edu.mon.bg::4c48e4b8-05a9-47e0-9e6f-352920f1f589" providerId="AD" clId="Web-{EE9917EF-071C-43BD-96C8-D7394B95B554}" dt="2020-12-13T15:08:17.808" v="116"/>
        <pc:sldMasterMkLst>
          <pc:docMk/>
          <pc:sldMasterMk cId="722044285" sldId="2147483685"/>
        </pc:sldMasterMkLst>
        <pc:sldLayoutChg chg="add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722044285" sldId="2147483685"/>
            <pc:sldLayoutMk cId="581275972" sldId="2147483674"/>
          </pc:sldLayoutMkLst>
        </pc:sldLayoutChg>
        <pc:sldLayoutChg chg="add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722044285" sldId="2147483685"/>
            <pc:sldLayoutMk cId="239021840" sldId="2147483675"/>
          </pc:sldLayoutMkLst>
        </pc:sldLayoutChg>
        <pc:sldLayoutChg chg="add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722044285" sldId="2147483685"/>
            <pc:sldLayoutMk cId="3602549118" sldId="2147483676"/>
          </pc:sldLayoutMkLst>
        </pc:sldLayoutChg>
        <pc:sldLayoutChg chg="add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722044285" sldId="2147483685"/>
            <pc:sldLayoutMk cId="923111304" sldId="2147483677"/>
          </pc:sldLayoutMkLst>
        </pc:sldLayoutChg>
        <pc:sldLayoutChg chg="add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722044285" sldId="2147483685"/>
            <pc:sldLayoutMk cId="3174468343" sldId="2147483678"/>
          </pc:sldLayoutMkLst>
        </pc:sldLayoutChg>
        <pc:sldLayoutChg chg="add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722044285" sldId="2147483685"/>
            <pc:sldLayoutMk cId="2878237668" sldId="2147483679"/>
          </pc:sldLayoutMkLst>
        </pc:sldLayoutChg>
        <pc:sldLayoutChg chg="add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722044285" sldId="2147483685"/>
            <pc:sldLayoutMk cId="266596095" sldId="2147483680"/>
          </pc:sldLayoutMkLst>
        </pc:sldLayoutChg>
        <pc:sldLayoutChg chg="add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722044285" sldId="2147483685"/>
            <pc:sldLayoutMk cId="52422471" sldId="2147483681"/>
          </pc:sldLayoutMkLst>
        </pc:sldLayoutChg>
        <pc:sldLayoutChg chg="add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722044285" sldId="2147483685"/>
            <pc:sldLayoutMk cId="3518462872" sldId="2147483682"/>
          </pc:sldLayoutMkLst>
        </pc:sldLayoutChg>
        <pc:sldLayoutChg chg="add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722044285" sldId="2147483685"/>
            <pc:sldLayoutMk cId="630824224" sldId="2147483683"/>
          </pc:sldLayoutMkLst>
        </pc:sldLayoutChg>
        <pc:sldLayoutChg chg="add">
          <pc:chgData name="Дарин Николаев" userId="S::dn813720235@edu.mon.bg::4c48e4b8-05a9-47e0-9e6f-352920f1f589" providerId="AD" clId="Web-{EE9917EF-071C-43BD-96C8-D7394B95B554}" dt="2020-12-13T15:08:17.808" v="116"/>
          <pc:sldLayoutMkLst>
            <pc:docMk/>
            <pc:sldMasterMk cId="722044285" sldId="2147483685"/>
            <pc:sldLayoutMk cId="1304563882" sldId="2147483684"/>
          </pc:sldLayoutMkLst>
        </pc:sldLayoutChg>
      </pc:sldMasterChg>
    </pc:docChg>
  </pc:docChgLst>
  <pc:docChgLst>
    <pc:chgData clId="Web-{EE9917EF-071C-43BD-96C8-D7394B95B554}"/>
    <pc:docChg chg="modSld">
      <pc:chgData name="" userId="" providerId="" clId="Web-{EE9917EF-071C-43BD-96C8-D7394B95B554}" dt="2020-12-13T15:05:59.321" v="8" actId="20577"/>
      <pc:docMkLst>
        <pc:docMk/>
      </pc:docMkLst>
      <pc:sldChg chg="modSp">
        <pc:chgData name="" userId="" providerId="" clId="Web-{EE9917EF-071C-43BD-96C8-D7394B95B554}" dt="2020-12-13T15:05:57.789" v="6" actId="20577"/>
        <pc:sldMkLst>
          <pc:docMk/>
          <pc:sldMk cId="109857222" sldId="256"/>
        </pc:sldMkLst>
        <pc:spChg chg="mod">
          <ac:chgData name="" userId="" providerId="" clId="Web-{EE9917EF-071C-43BD-96C8-D7394B95B554}" dt="2020-12-13T15:05:57.789" v="6" actId="20577"/>
          <ac:spMkLst>
            <pc:docMk/>
            <pc:sldMk cId="109857222" sldId="256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96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22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462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824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563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468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275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21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549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111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37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12/13/2020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044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78" r:id="rId6"/>
    <p:sldLayoutId id="2147483674" r:id="rId7"/>
    <p:sldLayoutId id="2147483675" r:id="rId8"/>
    <p:sldLayoutId id="2147483676" r:id="rId9"/>
    <p:sldLayoutId id="2147483677" r:id="rId10"/>
    <p:sldLayoutId id="214748367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6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8BBCE9-004E-4C03-9210-D6F69F8CDF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2611" r="-1" b="3097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6800">
                <a:cs typeface="Calibri Light"/>
              </a:rPr>
              <a:t>Опазване</a:t>
            </a:r>
            <a:r>
              <a:rPr lang="en-US" sz="6800" dirty="0">
                <a:cs typeface="Calibri Light"/>
              </a:rPr>
              <a:t> </a:t>
            </a:r>
            <a:r>
              <a:rPr lang="en-US" sz="6800">
                <a:cs typeface="Calibri Light"/>
              </a:rPr>
              <a:t>на</a:t>
            </a:r>
            <a:r>
              <a:rPr lang="en-US" sz="6800" dirty="0">
                <a:cs typeface="Calibri Light"/>
              </a:rPr>
              <a:t> </a:t>
            </a:r>
            <a:r>
              <a:rPr lang="en-US" sz="6800">
                <a:cs typeface="Calibri Light"/>
              </a:rPr>
              <a:t>околната</a:t>
            </a:r>
            <a:r>
              <a:rPr lang="en-US" sz="6800" dirty="0">
                <a:cs typeface="Calibri Light"/>
              </a:rPr>
              <a:t> </a:t>
            </a:r>
            <a:r>
              <a:rPr lang="en-US" sz="6800">
                <a:cs typeface="Calibri Light"/>
              </a:rPr>
              <a:t>среда</a:t>
            </a:r>
            <a:r>
              <a:rPr lang="en-US" sz="6800" dirty="0">
                <a:cs typeface="Calibri Light"/>
              </a:rPr>
              <a:t> </a:t>
            </a:r>
            <a:r>
              <a:rPr lang="en-US" sz="6800">
                <a:cs typeface="Calibri Light"/>
              </a:rPr>
              <a:t>при</a:t>
            </a:r>
            <a:r>
              <a:rPr lang="en-US" sz="6800" dirty="0">
                <a:cs typeface="Calibri Light"/>
              </a:rPr>
              <a:t> </a:t>
            </a:r>
            <a:r>
              <a:rPr lang="en-US" sz="6800">
                <a:cs typeface="Calibri Light"/>
              </a:rPr>
              <a:t>излет</a:t>
            </a:r>
            <a:r>
              <a:rPr lang="en-US" sz="6800" dirty="0">
                <a:cs typeface="Calibri Light"/>
              </a:rPr>
              <a:t> </a:t>
            </a:r>
            <a:r>
              <a:rPr lang="en-US" sz="6800">
                <a:cs typeface="Calibri Light"/>
              </a:rPr>
              <a:t>сред</a:t>
            </a:r>
            <a:r>
              <a:rPr lang="en-US" sz="6800" dirty="0">
                <a:cs typeface="Calibri Light"/>
              </a:rPr>
              <a:t> </a:t>
            </a:r>
            <a:r>
              <a:rPr lang="en-US" sz="6800">
                <a:cs typeface="Calibri Light"/>
              </a:rPr>
              <a:t>природата</a:t>
            </a:r>
            <a:endParaRPr lang="en-US" sz="6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200">
                <a:cs typeface="Calibri"/>
              </a:rPr>
              <a:t>Посещение на Боянския Водопад</a:t>
            </a:r>
            <a:endParaRPr lang="en-US" sz="3200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984438F-70AC-4F6D-8292-63B7354D8332}"/>
              </a:ext>
            </a:extLst>
          </p:cNvPr>
          <p:cNvSpPr txBox="1">
            <a:spLocks/>
          </p:cNvSpPr>
          <p:nvPr/>
        </p:nvSpPr>
        <p:spPr>
          <a:xfrm>
            <a:off x="8356948" y="5403698"/>
            <a:ext cx="3538603" cy="9042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err="1">
                <a:cs typeface="Calibri"/>
              </a:rPr>
              <a:t>От</a:t>
            </a:r>
            <a:r>
              <a:rPr lang="en-US" sz="2000">
                <a:cs typeface="Calibri"/>
              </a:rPr>
              <a:t> </a:t>
            </a:r>
            <a:r>
              <a:rPr lang="en-US" sz="2000" err="1">
                <a:cs typeface="Calibri"/>
              </a:rPr>
              <a:t>Дарин</a:t>
            </a:r>
            <a:r>
              <a:rPr lang="en-US" sz="2000">
                <a:cs typeface="Calibri"/>
              </a:rPr>
              <a:t> </a:t>
            </a:r>
            <a:r>
              <a:rPr lang="en-US" sz="2000" err="1">
                <a:cs typeface="Calibri"/>
              </a:rPr>
              <a:t>Николаев</a:t>
            </a:r>
            <a:r>
              <a:rPr lang="en-US" sz="2000">
                <a:cs typeface="Calibri"/>
              </a:rPr>
              <a:t>, </a:t>
            </a:r>
            <a:endParaRPr lang="en-US" sz="2000"/>
          </a:p>
          <a:p>
            <a:r>
              <a:rPr lang="en-US" sz="2000">
                <a:cs typeface="Calibri"/>
              </a:rPr>
              <a:t>1 А </a:t>
            </a:r>
            <a:r>
              <a:rPr lang="en-US" sz="2000" err="1">
                <a:cs typeface="Calibri"/>
              </a:rPr>
              <a:t>клас</a:t>
            </a:r>
            <a:r>
              <a:rPr lang="en-US" sz="2000">
                <a:cs typeface="Calibri"/>
              </a:rPr>
              <a:t>, ОУ Д-р </a:t>
            </a:r>
            <a:r>
              <a:rPr lang="en-US" sz="2000" err="1">
                <a:cs typeface="Calibri"/>
              </a:rPr>
              <a:t>Петър</a:t>
            </a:r>
            <a:r>
              <a:rPr lang="en-US" sz="2000">
                <a:cs typeface="Calibri"/>
              </a:rPr>
              <a:t> </a:t>
            </a:r>
            <a:r>
              <a:rPr lang="en-US" sz="2000" err="1">
                <a:cs typeface="Calibri"/>
              </a:rPr>
              <a:t>Берон</a:t>
            </a:r>
            <a:endParaRPr lang="en-US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420289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sz="2800" dirty="0" err="1">
                <a:ea typeface="+mj-lt"/>
                <a:cs typeface="+mj-lt"/>
              </a:rPr>
              <a:t>Миналото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лято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посетих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Боянския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водопад</a:t>
            </a:r>
            <a:r>
              <a:rPr lang="en-US" sz="2800" dirty="0">
                <a:ea typeface="+mj-lt"/>
                <a:cs typeface="+mj-lt"/>
              </a:rPr>
              <a:t> - </a:t>
            </a:r>
            <a:r>
              <a:rPr lang="en-US" sz="2800" dirty="0" err="1">
                <a:ea typeface="+mj-lt"/>
                <a:cs typeface="+mj-lt"/>
              </a:rPr>
              <a:t>една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красива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природна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забележителност</a:t>
            </a:r>
            <a:r>
              <a:rPr lang="en-US" sz="2800" dirty="0">
                <a:ea typeface="+mj-lt"/>
                <a:cs typeface="+mj-lt"/>
              </a:rPr>
              <a:t> в </a:t>
            </a:r>
            <a:r>
              <a:rPr lang="en-US" sz="2800" dirty="0" err="1">
                <a:ea typeface="+mj-lt"/>
                <a:cs typeface="+mj-lt"/>
              </a:rPr>
              <a:t>планината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Витоша</a:t>
            </a:r>
            <a:r>
              <a:rPr lang="en-US" sz="2800" dirty="0">
                <a:ea typeface="+mj-lt"/>
                <a:cs typeface="+mj-lt"/>
              </a:rPr>
              <a:t>.</a:t>
            </a:r>
          </a:p>
          <a:p>
            <a:pPr>
              <a:lnSpc>
                <a:spcPct val="90000"/>
              </a:lnSpc>
            </a:pPr>
            <a:endParaRPr lang="en-US" sz="5000" dirty="0">
              <a:cs typeface="Calibri Light"/>
            </a:endParaRP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42AFB3"/>
          </a:solidFill>
          <a:ln w="38100" cap="rnd">
            <a:solidFill>
              <a:srgbClr val="42AFB3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8BBCE9-004E-4C03-9210-D6F69F8CDF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74" r="19773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65402DBA-0459-48FF-B592-6F3A3D09A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675" y="3653"/>
            <a:ext cx="5138020" cy="685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330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420289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sz="2800" dirty="0" err="1">
                <a:ea typeface="+mj-lt"/>
                <a:cs typeface="+mj-lt"/>
              </a:rPr>
              <a:t>Когато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сме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на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излет</a:t>
            </a:r>
            <a:r>
              <a:rPr lang="en-US" sz="2800" dirty="0">
                <a:ea typeface="+mj-lt"/>
                <a:cs typeface="+mj-lt"/>
              </a:rPr>
              <a:t> в </a:t>
            </a:r>
            <a:r>
              <a:rPr lang="en-US" sz="2800" dirty="0" err="1">
                <a:ea typeface="+mj-lt"/>
                <a:cs typeface="+mj-lt"/>
              </a:rPr>
              <a:t>планината</a:t>
            </a:r>
            <a:r>
              <a:rPr lang="en-US" sz="2800" dirty="0">
                <a:ea typeface="+mj-lt"/>
                <a:cs typeface="+mj-lt"/>
              </a:rPr>
              <a:t>, </a:t>
            </a:r>
            <a:r>
              <a:rPr lang="en-US" sz="2800" dirty="0" err="1">
                <a:ea typeface="+mj-lt"/>
                <a:cs typeface="+mj-lt"/>
              </a:rPr>
              <a:t>трябва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да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се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наслаждаваме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на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красивата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природа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около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нас</a:t>
            </a:r>
            <a:r>
              <a:rPr lang="en-US" sz="2800" dirty="0">
                <a:ea typeface="+mj-lt"/>
                <a:cs typeface="+mj-lt"/>
              </a:rPr>
              <a:t>. </a:t>
            </a:r>
          </a:p>
          <a:p>
            <a:pPr>
              <a:lnSpc>
                <a:spcPct val="90000"/>
              </a:lnSpc>
            </a:pPr>
            <a:endParaRPr lang="en-US" sz="5000" dirty="0">
              <a:cs typeface="Calibri Light"/>
            </a:endParaRP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42AFB3"/>
          </a:solidFill>
          <a:ln w="38100" cap="rnd">
            <a:solidFill>
              <a:srgbClr val="42AFB3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8BBCE9-004E-4C03-9210-D6F69F8CDF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74" r="19773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3" name="Picture 4" descr="A child standing next to a tree&#10;&#10;Description automatically generated">
            <a:extLst>
              <a:ext uri="{FF2B5EF4-FFF2-40B4-BE49-F238E27FC236}">
                <a16:creationId xmlns:a16="http://schemas.microsoft.com/office/drawing/2014/main" id="{6A0DE242-F49D-48D2-A135-4EDD4B7AB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4114" y="3653"/>
            <a:ext cx="5148459" cy="685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416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420289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sz="2800" dirty="0" err="1">
                <a:ea typeface="+mj-lt"/>
                <a:cs typeface="+mj-lt"/>
              </a:rPr>
              <a:t>Но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не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трябва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да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забравяме</a:t>
            </a:r>
            <a:r>
              <a:rPr lang="en-US" sz="2800" dirty="0">
                <a:ea typeface="+mj-lt"/>
                <a:cs typeface="+mj-lt"/>
              </a:rPr>
              <a:t>, </a:t>
            </a:r>
            <a:r>
              <a:rPr lang="en-US" sz="2800" dirty="0" err="1">
                <a:ea typeface="+mj-lt"/>
                <a:cs typeface="+mj-lt"/>
              </a:rPr>
              <a:t>че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ние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също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допринасяме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за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запазването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на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природната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красота</a:t>
            </a:r>
            <a:r>
              <a:rPr lang="en-US" sz="2800" dirty="0">
                <a:ea typeface="+mj-lt"/>
                <a:cs typeface="+mj-lt"/>
              </a:rPr>
              <a:t>. </a:t>
            </a:r>
          </a:p>
          <a:p>
            <a:pPr>
              <a:lnSpc>
                <a:spcPct val="90000"/>
              </a:lnSpc>
            </a:pPr>
            <a:endParaRPr lang="en-US" sz="5000" dirty="0">
              <a:cs typeface="Calibri Light"/>
            </a:endParaRP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42AFB3"/>
          </a:solidFill>
          <a:ln w="38100" cap="rnd">
            <a:solidFill>
              <a:srgbClr val="42AFB3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8BBCE9-004E-4C03-9210-D6F69F8CDF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74" r="19773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5" name="Picture 5" descr="A tree in a forest&#10;&#10;Description automatically generated">
            <a:extLst>
              <a:ext uri="{FF2B5EF4-FFF2-40B4-BE49-F238E27FC236}">
                <a16:creationId xmlns:a16="http://schemas.microsoft.com/office/drawing/2014/main" id="{919975FE-6C28-4E9F-96B0-13677B3C7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304" y="3653"/>
            <a:ext cx="5117144" cy="685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549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2010" y="640080"/>
            <a:ext cx="3932342" cy="4244653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sz="2800" dirty="0" err="1">
                <a:ea typeface="+mj-lt"/>
                <a:cs typeface="+mj-lt"/>
              </a:rPr>
              <a:t>Не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трябва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да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замърсяваме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природата</a:t>
            </a:r>
            <a:r>
              <a:rPr lang="en-US" sz="2800" dirty="0">
                <a:ea typeface="+mj-lt"/>
                <a:cs typeface="+mj-lt"/>
              </a:rPr>
              <a:t>, </a:t>
            </a:r>
            <a:r>
              <a:rPr lang="en-US" sz="2800" dirty="0" err="1">
                <a:ea typeface="+mj-lt"/>
                <a:cs typeface="+mj-lt"/>
              </a:rPr>
              <a:t>когато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сме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на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излет</a:t>
            </a:r>
            <a:r>
              <a:rPr lang="en-US" sz="2800" dirty="0">
                <a:ea typeface="+mj-lt"/>
                <a:cs typeface="+mj-lt"/>
              </a:rPr>
              <a:t>. </a:t>
            </a:r>
            <a:r>
              <a:rPr lang="en-US" sz="2800" dirty="0" err="1">
                <a:ea typeface="+mj-lt"/>
                <a:cs typeface="+mj-lt"/>
              </a:rPr>
              <a:t>Трябва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да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не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оставяме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боклук</a:t>
            </a:r>
            <a:r>
              <a:rPr lang="en-US" sz="2800" dirty="0">
                <a:ea typeface="+mj-lt"/>
                <a:cs typeface="+mj-lt"/>
              </a:rPr>
              <a:t> и </a:t>
            </a:r>
            <a:r>
              <a:rPr lang="en-US" sz="2800" dirty="0" err="1">
                <a:ea typeface="+mj-lt"/>
                <a:cs typeface="+mj-lt"/>
              </a:rPr>
              <a:t>винаги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да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почистваме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след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себе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си</a:t>
            </a:r>
            <a:r>
              <a:rPr lang="en-US" sz="2800" dirty="0">
                <a:ea typeface="+mj-lt"/>
                <a:cs typeface="+mj-lt"/>
              </a:rPr>
              <a:t>.</a:t>
            </a:r>
          </a:p>
          <a:p>
            <a:pPr>
              <a:lnSpc>
                <a:spcPct val="90000"/>
              </a:lnSpc>
            </a:pPr>
            <a:endParaRPr lang="en-US" sz="5000" dirty="0">
              <a:cs typeface="Calibri Light"/>
            </a:endParaRP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42AFB3"/>
          </a:solidFill>
          <a:ln w="38100" cap="rnd">
            <a:solidFill>
              <a:srgbClr val="42AFB3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8BBCE9-004E-4C03-9210-D6F69F8CDF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74" r="19773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3" name="Picture 5" descr="A young child standing next to a body of water&#10;&#10;Description automatically generated">
            <a:extLst>
              <a:ext uri="{FF2B5EF4-FFF2-40B4-BE49-F238E27FC236}">
                <a16:creationId xmlns:a16="http://schemas.microsoft.com/office/drawing/2014/main" id="{2A37A633-ED75-4F48-9185-234118E0A8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88" t="-1416" r="30851" b="531"/>
          <a:stretch/>
        </p:blipFill>
        <p:spPr>
          <a:xfrm>
            <a:off x="6515554" y="-90292"/>
            <a:ext cx="5679665" cy="664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591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2010" y="640080"/>
            <a:ext cx="3932342" cy="4380351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sz="2800" dirty="0" err="1">
                <a:ea typeface="+mj-lt"/>
                <a:cs typeface="+mj-lt"/>
              </a:rPr>
              <a:t>Трябва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да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събираме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всички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опаковки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от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храна</a:t>
            </a:r>
            <a:r>
              <a:rPr lang="en-US" sz="2800" dirty="0">
                <a:ea typeface="+mj-lt"/>
                <a:cs typeface="+mj-lt"/>
              </a:rPr>
              <a:t>, </a:t>
            </a:r>
            <a:r>
              <a:rPr lang="en-US" sz="2800" dirty="0" err="1">
                <a:ea typeface="+mj-lt"/>
                <a:cs typeface="+mj-lt"/>
              </a:rPr>
              <a:t>които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носим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със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себе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си</a:t>
            </a:r>
            <a:r>
              <a:rPr lang="en-US" sz="2800" dirty="0">
                <a:ea typeface="+mj-lt"/>
                <a:cs typeface="+mj-lt"/>
              </a:rPr>
              <a:t>, и </a:t>
            </a:r>
            <a:r>
              <a:rPr lang="en-US" sz="2800" dirty="0" err="1">
                <a:ea typeface="+mj-lt"/>
                <a:cs typeface="+mj-lt"/>
              </a:rPr>
              <a:t>след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това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да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ги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изхвърляме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на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предназначените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места</a:t>
            </a:r>
            <a:r>
              <a:rPr lang="en-US" sz="2800" dirty="0">
                <a:ea typeface="+mj-lt"/>
                <a:cs typeface="+mj-lt"/>
              </a:rPr>
              <a:t>.</a:t>
            </a:r>
          </a:p>
          <a:p>
            <a:pPr>
              <a:lnSpc>
                <a:spcPct val="90000"/>
              </a:lnSpc>
            </a:pPr>
            <a:endParaRPr lang="en-US" sz="5000" dirty="0">
              <a:cs typeface="Calibri Light"/>
            </a:endParaRP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42AFB3"/>
          </a:solidFill>
          <a:ln w="38100" cap="rnd">
            <a:solidFill>
              <a:srgbClr val="42AFB3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8BBCE9-004E-4C03-9210-D6F69F8CDF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74" r="19773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5" name="Picture 5" descr="A large tree in a forest&#10;&#10;Description automatically generated">
            <a:extLst>
              <a:ext uri="{FF2B5EF4-FFF2-40B4-BE49-F238E27FC236}">
                <a16:creationId xmlns:a16="http://schemas.microsoft.com/office/drawing/2014/main" id="{BA330635-7176-41A9-84F9-7113C9FA2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297" y="901352"/>
            <a:ext cx="6179898" cy="4637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716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2010" y="640080"/>
            <a:ext cx="3932342" cy="3607913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</a:pPr>
            <a:r>
              <a:rPr lang="en-US" sz="2800" dirty="0" err="1">
                <a:ea typeface="+mj-lt"/>
                <a:cs typeface="+mj-lt"/>
              </a:rPr>
              <a:t>Правейки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това</a:t>
            </a:r>
            <a:r>
              <a:rPr lang="en-US" sz="2800" dirty="0">
                <a:ea typeface="+mj-lt"/>
                <a:cs typeface="+mj-lt"/>
              </a:rPr>
              <a:t>, </a:t>
            </a:r>
            <a:r>
              <a:rPr lang="en-US" sz="2800" dirty="0" err="1">
                <a:ea typeface="+mj-lt"/>
                <a:cs typeface="+mj-lt"/>
              </a:rPr>
              <a:t>ще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запазим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природата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чиста</a:t>
            </a:r>
            <a:r>
              <a:rPr lang="en-US" sz="2800" dirty="0">
                <a:ea typeface="+mj-lt"/>
                <a:cs typeface="+mj-lt"/>
              </a:rPr>
              <a:t> и </a:t>
            </a:r>
            <a:r>
              <a:rPr lang="en-US" sz="2800" dirty="0" err="1">
                <a:ea typeface="+mj-lt"/>
                <a:cs typeface="+mj-lt"/>
              </a:rPr>
              <a:t>красива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за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дълго</a:t>
            </a:r>
            <a:r>
              <a:rPr lang="en-US" sz="2800" dirty="0">
                <a:ea typeface="+mj-lt"/>
                <a:cs typeface="+mj-lt"/>
              </a:rPr>
              <a:t> </a:t>
            </a:r>
            <a:r>
              <a:rPr lang="en-US" sz="2800" dirty="0" err="1">
                <a:ea typeface="+mj-lt"/>
                <a:cs typeface="+mj-lt"/>
              </a:rPr>
              <a:t>време</a:t>
            </a:r>
            <a:r>
              <a:rPr lang="en-US" sz="2800" dirty="0">
                <a:ea typeface="+mj-lt"/>
                <a:cs typeface="+mj-lt"/>
              </a:rPr>
              <a:t>. </a:t>
            </a:r>
            <a:endParaRPr lang="en-US" sz="2800" dirty="0">
              <a:cs typeface="Calibri Light"/>
            </a:endParaRP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27432"/>
          </a:xfrm>
          <a:custGeom>
            <a:avLst/>
            <a:gdLst>
              <a:gd name="connsiteX0" fmla="*/ 0 w 3474720"/>
              <a:gd name="connsiteY0" fmla="*/ 0 h 27432"/>
              <a:gd name="connsiteX1" fmla="*/ 660197 w 3474720"/>
              <a:gd name="connsiteY1" fmla="*/ 0 h 27432"/>
              <a:gd name="connsiteX2" fmla="*/ 1355141 w 3474720"/>
              <a:gd name="connsiteY2" fmla="*/ 0 h 27432"/>
              <a:gd name="connsiteX3" fmla="*/ 2084832 w 3474720"/>
              <a:gd name="connsiteY3" fmla="*/ 0 h 27432"/>
              <a:gd name="connsiteX4" fmla="*/ 2814523 w 3474720"/>
              <a:gd name="connsiteY4" fmla="*/ 0 h 27432"/>
              <a:gd name="connsiteX5" fmla="*/ 3474720 w 3474720"/>
              <a:gd name="connsiteY5" fmla="*/ 0 h 27432"/>
              <a:gd name="connsiteX6" fmla="*/ 3474720 w 3474720"/>
              <a:gd name="connsiteY6" fmla="*/ 27432 h 27432"/>
              <a:gd name="connsiteX7" fmla="*/ 2710282 w 3474720"/>
              <a:gd name="connsiteY7" fmla="*/ 27432 h 27432"/>
              <a:gd name="connsiteX8" fmla="*/ 1945843 w 3474720"/>
              <a:gd name="connsiteY8" fmla="*/ 27432 h 27432"/>
              <a:gd name="connsiteX9" fmla="*/ 1250899 w 3474720"/>
              <a:gd name="connsiteY9" fmla="*/ 27432 h 27432"/>
              <a:gd name="connsiteX10" fmla="*/ 0 w 3474720"/>
              <a:gd name="connsiteY10" fmla="*/ 27432 h 27432"/>
              <a:gd name="connsiteX11" fmla="*/ 0 w 347472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74720" h="27432" fill="none" extrusionOk="0">
                <a:moveTo>
                  <a:pt x="0" y="0"/>
                </a:moveTo>
                <a:cubicBezTo>
                  <a:pt x="307185" y="-8713"/>
                  <a:pt x="392307" y="-13121"/>
                  <a:pt x="660197" y="0"/>
                </a:cubicBezTo>
                <a:cubicBezTo>
                  <a:pt x="928087" y="13121"/>
                  <a:pt x="1167029" y="-2668"/>
                  <a:pt x="1355141" y="0"/>
                </a:cubicBezTo>
                <a:cubicBezTo>
                  <a:pt x="1543253" y="2668"/>
                  <a:pt x="1739408" y="-6709"/>
                  <a:pt x="2084832" y="0"/>
                </a:cubicBezTo>
                <a:cubicBezTo>
                  <a:pt x="2430256" y="6709"/>
                  <a:pt x="2538889" y="29706"/>
                  <a:pt x="2814523" y="0"/>
                </a:cubicBezTo>
                <a:cubicBezTo>
                  <a:pt x="3090157" y="-29706"/>
                  <a:pt x="3152920" y="-15446"/>
                  <a:pt x="3474720" y="0"/>
                </a:cubicBezTo>
                <a:cubicBezTo>
                  <a:pt x="3473554" y="7395"/>
                  <a:pt x="3474765" y="21864"/>
                  <a:pt x="3474720" y="27432"/>
                </a:cubicBezTo>
                <a:cubicBezTo>
                  <a:pt x="3275380" y="12730"/>
                  <a:pt x="2958934" y="10130"/>
                  <a:pt x="2710282" y="27432"/>
                </a:cubicBezTo>
                <a:cubicBezTo>
                  <a:pt x="2461630" y="44734"/>
                  <a:pt x="2131168" y="43757"/>
                  <a:pt x="1945843" y="27432"/>
                </a:cubicBezTo>
                <a:cubicBezTo>
                  <a:pt x="1760518" y="11107"/>
                  <a:pt x="1444829" y="-3738"/>
                  <a:pt x="1250899" y="27432"/>
                </a:cubicBezTo>
                <a:cubicBezTo>
                  <a:pt x="1056969" y="58602"/>
                  <a:pt x="444992" y="5276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474720" h="27432" stroke="0" extrusionOk="0">
                <a:moveTo>
                  <a:pt x="0" y="0"/>
                </a:moveTo>
                <a:cubicBezTo>
                  <a:pt x="300114" y="-5103"/>
                  <a:pt x="525093" y="-25284"/>
                  <a:pt x="660197" y="0"/>
                </a:cubicBezTo>
                <a:cubicBezTo>
                  <a:pt x="795301" y="25284"/>
                  <a:pt x="1023172" y="17955"/>
                  <a:pt x="1250899" y="0"/>
                </a:cubicBezTo>
                <a:cubicBezTo>
                  <a:pt x="1478626" y="-17955"/>
                  <a:pt x="1782079" y="-27844"/>
                  <a:pt x="2015338" y="0"/>
                </a:cubicBezTo>
                <a:cubicBezTo>
                  <a:pt x="2248597" y="27844"/>
                  <a:pt x="2491007" y="27648"/>
                  <a:pt x="2675534" y="0"/>
                </a:cubicBezTo>
                <a:cubicBezTo>
                  <a:pt x="2860061" y="-27648"/>
                  <a:pt x="3088679" y="-3661"/>
                  <a:pt x="3474720" y="0"/>
                </a:cubicBezTo>
                <a:cubicBezTo>
                  <a:pt x="3474913" y="12649"/>
                  <a:pt x="3473732" y="17989"/>
                  <a:pt x="3474720" y="27432"/>
                </a:cubicBezTo>
                <a:cubicBezTo>
                  <a:pt x="3317198" y="15714"/>
                  <a:pt x="2959205" y="52182"/>
                  <a:pt x="2779776" y="27432"/>
                </a:cubicBezTo>
                <a:cubicBezTo>
                  <a:pt x="2600347" y="2682"/>
                  <a:pt x="2382660" y="-684"/>
                  <a:pt x="2015338" y="27432"/>
                </a:cubicBezTo>
                <a:cubicBezTo>
                  <a:pt x="1648016" y="55548"/>
                  <a:pt x="1641073" y="39646"/>
                  <a:pt x="1424635" y="27432"/>
                </a:cubicBezTo>
                <a:cubicBezTo>
                  <a:pt x="1208197" y="15218"/>
                  <a:pt x="1021559" y="15893"/>
                  <a:pt x="729691" y="27432"/>
                </a:cubicBezTo>
                <a:cubicBezTo>
                  <a:pt x="437823" y="38971"/>
                  <a:pt x="153856" y="-2647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42AFB3"/>
          </a:solidFill>
          <a:ln w="38100" cap="rnd">
            <a:solidFill>
              <a:srgbClr val="42AFB3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8BBCE9-004E-4C03-9210-D6F69F8CDF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74" r="19773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3" name="Picture 5" descr="A large waterfall over some water&#10;&#10;Description automatically generated">
            <a:extLst>
              <a:ext uri="{FF2B5EF4-FFF2-40B4-BE49-F238E27FC236}">
                <a16:creationId xmlns:a16="http://schemas.microsoft.com/office/drawing/2014/main" id="{51D00ED8-7013-4C66-8E1A-88BE47A13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6743" y="3653"/>
            <a:ext cx="5138020" cy="685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25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9">
            <a:extLst>
              <a:ext uri="{FF2B5EF4-FFF2-40B4-BE49-F238E27FC236}">
                <a16:creationId xmlns:a16="http://schemas.microsoft.com/office/drawing/2014/main" id="{D2306AB6-9D65-4F8E-9FD7-C3F3A3DE3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8BBCE9-004E-4C03-9210-D6F69F8CDF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22" b="3108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18" name="Freeform: Shape 21">
            <a:extLst>
              <a:ext uri="{FF2B5EF4-FFF2-40B4-BE49-F238E27FC236}">
                <a16:creationId xmlns:a16="http://schemas.microsoft.com/office/drawing/2014/main" id="{284C940E-7A1D-418E-A9E8-C9852CA8E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1255" y="2996261"/>
            <a:ext cx="6310745" cy="3861739"/>
          </a:xfrm>
          <a:custGeom>
            <a:avLst/>
            <a:gdLst>
              <a:gd name="connsiteX0" fmla="*/ 5172027 w 6310745"/>
              <a:gd name="connsiteY0" fmla="*/ 351902 h 3861739"/>
              <a:gd name="connsiteX1" fmla="*/ 5173047 w 6310745"/>
              <a:gd name="connsiteY1" fmla="*/ 352987 h 3861739"/>
              <a:gd name="connsiteX2" fmla="*/ 5177471 w 6310745"/>
              <a:gd name="connsiteY2" fmla="*/ 352581 h 3861739"/>
              <a:gd name="connsiteX3" fmla="*/ 2969865 w 6310745"/>
              <a:gd name="connsiteY3" fmla="*/ 91462 h 3861739"/>
              <a:gd name="connsiteX4" fmla="*/ 2918830 w 6310745"/>
              <a:gd name="connsiteY4" fmla="*/ 95401 h 3861739"/>
              <a:gd name="connsiteX5" fmla="*/ 1957331 w 6310745"/>
              <a:gd name="connsiteY5" fmla="*/ 323658 h 3861739"/>
              <a:gd name="connsiteX6" fmla="*/ 413011 w 6310745"/>
              <a:gd name="connsiteY6" fmla="*/ 1429370 h 3861739"/>
              <a:gd name="connsiteX7" fmla="*/ 88087 w 6310745"/>
              <a:gd name="connsiteY7" fmla="*/ 2204577 h 3861739"/>
              <a:gd name="connsiteX8" fmla="*/ 109862 w 6310745"/>
              <a:gd name="connsiteY8" fmla="*/ 2159496 h 3861739"/>
              <a:gd name="connsiteX9" fmla="*/ 566286 w 6310745"/>
              <a:gd name="connsiteY9" fmla="*/ 1369352 h 3861739"/>
              <a:gd name="connsiteX10" fmla="*/ 1648059 w 6310745"/>
              <a:gd name="connsiteY10" fmla="*/ 484837 h 3861739"/>
              <a:gd name="connsiteX11" fmla="*/ 2969865 w 6310745"/>
              <a:gd name="connsiteY11" fmla="*/ 91462 h 3861739"/>
              <a:gd name="connsiteX12" fmla="*/ 3495357 w 6310745"/>
              <a:gd name="connsiteY12" fmla="*/ 893 h 3861739"/>
              <a:gd name="connsiteX13" fmla="*/ 3941913 w 6310745"/>
              <a:gd name="connsiteY13" fmla="*/ 37963 h 3861739"/>
              <a:gd name="connsiteX14" fmla="*/ 5299614 w 6310745"/>
              <a:gd name="connsiteY14" fmla="*/ 324201 h 3861739"/>
              <a:gd name="connsiteX15" fmla="*/ 6213700 w 6310745"/>
              <a:gd name="connsiteY15" fmla="*/ 666307 h 3861739"/>
              <a:gd name="connsiteX16" fmla="*/ 6310745 w 6310745"/>
              <a:gd name="connsiteY16" fmla="*/ 718092 h 3861739"/>
              <a:gd name="connsiteX17" fmla="*/ 6310745 w 6310745"/>
              <a:gd name="connsiteY17" fmla="*/ 786964 h 3861739"/>
              <a:gd name="connsiteX18" fmla="*/ 6223734 w 6310745"/>
              <a:gd name="connsiteY18" fmla="*/ 739515 h 3861739"/>
              <a:gd name="connsiteX19" fmla="*/ 5436559 w 6310745"/>
              <a:gd name="connsiteY19" fmla="*/ 427942 h 3861739"/>
              <a:gd name="connsiteX20" fmla="*/ 5314925 w 6310745"/>
              <a:gd name="connsiteY20" fmla="*/ 390465 h 3861739"/>
              <a:gd name="connsiteX21" fmla="*/ 5198564 w 6310745"/>
              <a:gd name="connsiteY21" fmla="*/ 357468 h 3861739"/>
              <a:gd name="connsiteX22" fmla="*/ 5826636 w 6310745"/>
              <a:gd name="connsiteY22" fmla="*/ 619266 h 3861739"/>
              <a:gd name="connsiteX23" fmla="*/ 6125359 w 6310745"/>
              <a:gd name="connsiteY23" fmla="*/ 778370 h 3861739"/>
              <a:gd name="connsiteX24" fmla="*/ 6310745 w 6310745"/>
              <a:gd name="connsiteY24" fmla="*/ 896973 h 3861739"/>
              <a:gd name="connsiteX25" fmla="*/ 6310745 w 6310745"/>
              <a:gd name="connsiteY25" fmla="*/ 3861739 h 3861739"/>
              <a:gd name="connsiteX26" fmla="*/ 974639 w 6310745"/>
              <a:gd name="connsiteY26" fmla="*/ 3861739 h 3861739"/>
              <a:gd name="connsiteX27" fmla="*/ 719986 w 6310745"/>
              <a:gd name="connsiteY27" fmla="*/ 3659957 h 3861739"/>
              <a:gd name="connsiteX28" fmla="*/ 299202 w 6310745"/>
              <a:gd name="connsiteY28" fmla="*/ 3177626 h 3861739"/>
              <a:gd name="connsiteX29" fmla="*/ 52873 w 6310745"/>
              <a:gd name="connsiteY29" fmla="*/ 2564820 h 3861739"/>
              <a:gd name="connsiteX30" fmla="*/ 21743 w 6310745"/>
              <a:gd name="connsiteY30" fmla="*/ 2457276 h 3861739"/>
              <a:gd name="connsiteX31" fmla="*/ 15788 w 6310745"/>
              <a:gd name="connsiteY31" fmla="*/ 2193035 h 3861739"/>
              <a:gd name="connsiteX32" fmla="*/ 1087523 w 6310745"/>
              <a:gd name="connsiteY32" fmla="*/ 695306 h 3861739"/>
              <a:gd name="connsiteX33" fmla="*/ 2765215 w 6310745"/>
              <a:gd name="connsiteY33" fmla="*/ 56158 h 3861739"/>
              <a:gd name="connsiteX34" fmla="*/ 3120078 w 6310745"/>
              <a:gd name="connsiteY34" fmla="*/ 15422 h 3861739"/>
              <a:gd name="connsiteX35" fmla="*/ 3495357 w 6310745"/>
              <a:gd name="connsiteY35" fmla="*/ 893 h 386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310745" h="3861739">
                <a:moveTo>
                  <a:pt x="5172027" y="351902"/>
                </a:moveTo>
                <a:cubicBezTo>
                  <a:pt x="5172027" y="351902"/>
                  <a:pt x="5172027" y="352852"/>
                  <a:pt x="5173047" y="352987"/>
                </a:cubicBezTo>
                <a:lnTo>
                  <a:pt x="5177471" y="352581"/>
                </a:lnTo>
                <a:close/>
                <a:moveTo>
                  <a:pt x="2969865" y="91462"/>
                </a:moveTo>
                <a:cubicBezTo>
                  <a:pt x="2952701" y="89711"/>
                  <a:pt x="2935264" y="91055"/>
                  <a:pt x="2918830" y="95401"/>
                </a:cubicBezTo>
                <a:cubicBezTo>
                  <a:pt x="2586081" y="133611"/>
                  <a:pt x="2262146" y="210506"/>
                  <a:pt x="1957331" y="323658"/>
                </a:cubicBezTo>
                <a:cubicBezTo>
                  <a:pt x="1300170" y="565494"/>
                  <a:pt x="773488" y="924243"/>
                  <a:pt x="413011" y="1429370"/>
                </a:cubicBezTo>
                <a:cubicBezTo>
                  <a:pt x="241125" y="1667934"/>
                  <a:pt x="130650" y="1931482"/>
                  <a:pt x="88087" y="2204577"/>
                </a:cubicBezTo>
                <a:cubicBezTo>
                  <a:pt x="96253" y="2189777"/>
                  <a:pt x="103398" y="2174704"/>
                  <a:pt x="109862" y="2159496"/>
                </a:cubicBezTo>
                <a:cubicBezTo>
                  <a:pt x="227584" y="1883441"/>
                  <a:pt x="374053" y="1617978"/>
                  <a:pt x="566286" y="1369352"/>
                </a:cubicBezTo>
                <a:cubicBezTo>
                  <a:pt x="843916" y="1009789"/>
                  <a:pt x="1197929" y="710108"/>
                  <a:pt x="1648059" y="484837"/>
                </a:cubicBezTo>
                <a:cubicBezTo>
                  <a:pt x="2053957" y="281700"/>
                  <a:pt x="2497621" y="159899"/>
                  <a:pt x="2969865" y="91462"/>
                </a:cubicBezTo>
                <a:close/>
                <a:moveTo>
                  <a:pt x="3495357" y="893"/>
                </a:moveTo>
                <a:cubicBezTo>
                  <a:pt x="3633661" y="-4539"/>
                  <a:pt x="3787957" y="15693"/>
                  <a:pt x="3941913" y="37963"/>
                </a:cubicBezTo>
                <a:cubicBezTo>
                  <a:pt x="4403949" y="104770"/>
                  <a:pt x="4858161" y="195339"/>
                  <a:pt x="5299614" y="324201"/>
                </a:cubicBezTo>
                <a:cubicBezTo>
                  <a:pt x="5617945" y="417079"/>
                  <a:pt x="5925559" y="526685"/>
                  <a:pt x="6213700" y="666307"/>
                </a:cubicBezTo>
                <a:lnTo>
                  <a:pt x="6310745" y="718092"/>
                </a:lnTo>
                <a:lnTo>
                  <a:pt x="6310745" y="786964"/>
                </a:lnTo>
                <a:lnTo>
                  <a:pt x="6223734" y="739515"/>
                </a:lnTo>
                <a:cubicBezTo>
                  <a:pt x="5975170" y="615379"/>
                  <a:pt x="5710361" y="515015"/>
                  <a:pt x="5436559" y="427942"/>
                </a:cubicBezTo>
                <a:cubicBezTo>
                  <a:pt x="5396292" y="415002"/>
                  <a:pt x="5355753" y="402509"/>
                  <a:pt x="5314925" y="390465"/>
                </a:cubicBezTo>
                <a:cubicBezTo>
                  <a:pt x="5276307" y="379059"/>
                  <a:pt x="5237351" y="368468"/>
                  <a:pt x="5198564" y="357468"/>
                </a:cubicBezTo>
                <a:cubicBezTo>
                  <a:pt x="5414393" y="434473"/>
                  <a:pt x="5624129" y="521907"/>
                  <a:pt x="5826636" y="619266"/>
                </a:cubicBezTo>
                <a:cubicBezTo>
                  <a:pt x="5929344" y="669507"/>
                  <a:pt x="6029097" y="722388"/>
                  <a:pt x="6125359" y="778370"/>
                </a:cubicBezTo>
                <a:lnTo>
                  <a:pt x="6310745" y="896973"/>
                </a:lnTo>
                <a:lnTo>
                  <a:pt x="6310745" y="3861739"/>
                </a:lnTo>
                <a:lnTo>
                  <a:pt x="974639" y="3861739"/>
                </a:lnTo>
                <a:lnTo>
                  <a:pt x="719986" y="3659957"/>
                </a:lnTo>
                <a:cubicBezTo>
                  <a:pt x="556844" y="3515259"/>
                  <a:pt x="415052" y="3355506"/>
                  <a:pt x="299202" y="3177626"/>
                </a:cubicBezTo>
                <a:cubicBezTo>
                  <a:pt x="173197" y="2986301"/>
                  <a:pt x="89840" y="2778941"/>
                  <a:pt x="52873" y="2564820"/>
                </a:cubicBezTo>
                <a:cubicBezTo>
                  <a:pt x="46170" y="2528361"/>
                  <a:pt x="35760" y="2492390"/>
                  <a:pt x="21743" y="2457276"/>
                </a:cubicBezTo>
                <a:cubicBezTo>
                  <a:pt x="-12282" y="2369287"/>
                  <a:pt x="-34" y="2280753"/>
                  <a:pt x="15788" y="2193035"/>
                </a:cubicBezTo>
                <a:cubicBezTo>
                  <a:pt x="125343" y="1581179"/>
                  <a:pt x="505554" y="1091397"/>
                  <a:pt x="1087523" y="695306"/>
                </a:cubicBezTo>
                <a:cubicBezTo>
                  <a:pt x="1574397" y="363308"/>
                  <a:pt x="2138335" y="155961"/>
                  <a:pt x="2765215" y="56158"/>
                </a:cubicBezTo>
                <a:cubicBezTo>
                  <a:pt x="2882595" y="37419"/>
                  <a:pt x="3000997" y="24655"/>
                  <a:pt x="3120078" y="15422"/>
                </a:cubicBezTo>
                <a:cubicBezTo>
                  <a:pt x="3239161" y="6188"/>
                  <a:pt x="3356711" y="2250"/>
                  <a:pt x="3495357" y="893"/>
                </a:cubicBezTo>
                <a:close/>
              </a:path>
            </a:pathLst>
          </a:custGeom>
          <a:solidFill>
            <a:srgbClr val="42AFB3">
              <a:alpha val="91000"/>
            </a:srgbClr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4878" y="3732208"/>
            <a:ext cx="4574851" cy="1390218"/>
          </a:xfrm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400" dirty="0" err="1">
                <a:solidFill>
                  <a:schemeClr val="bg1"/>
                </a:solidFill>
                <a:cs typeface="Calibri Light"/>
              </a:rPr>
              <a:t>Благодаря</a:t>
            </a:r>
            <a:r>
              <a:rPr lang="en-US" sz="4400" dirty="0">
                <a:solidFill>
                  <a:schemeClr val="bg1"/>
                </a:solidFill>
                <a:cs typeface="Calibri Light"/>
              </a:rPr>
              <a:t> </a:t>
            </a:r>
            <a:r>
              <a:rPr lang="en-US" sz="4400" dirty="0" err="1">
                <a:solidFill>
                  <a:schemeClr val="bg1"/>
                </a:solidFill>
                <a:cs typeface="Calibri Light"/>
              </a:rPr>
              <a:t>за</a:t>
            </a:r>
            <a:r>
              <a:rPr lang="en-US" sz="4400" dirty="0">
                <a:solidFill>
                  <a:schemeClr val="bg1"/>
                </a:solidFill>
                <a:cs typeface="Calibri Light"/>
              </a:rPr>
              <a:t> </a:t>
            </a:r>
            <a:r>
              <a:rPr lang="en-US" sz="4400" dirty="0" err="1">
                <a:solidFill>
                  <a:schemeClr val="bg1"/>
                </a:solidFill>
                <a:cs typeface="Calibri Light"/>
              </a:rPr>
              <a:t>вниманието</a:t>
            </a:r>
            <a:r>
              <a:rPr lang="en-US" sz="4400" dirty="0">
                <a:solidFill>
                  <a:schemeClr val="bg1"/>
                </a:solidFill>
                <a:cs typeface="Calibri Light"/>
              </a:rPr>
              <a:t>!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72E0F698-EDF5-464C-B466-8D34B8AF1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9179" y="5344820"/>
            <a:ext cx="3994793" cy="27432"/>
          </a:xfrm>
          <a:custGeom>
            <a:avLst/>
            <a:gdLst>
              <a:gd name="connsiteX0" fmla="*/ 0 w 3994793"/>
              <a:gd name="connsiteY0" fmla="*/ 0 h 27432"/>
              <a:gd name="connsiteX1" fmla="*/ 745695 w 3994793"/>
              <a:gd name="connsiteY1" fmla="*/ 0 h 27432"/>
              <a:gd name="connsiteX2" fmla="*/ 1451441 w 3994793"/>
              <a:gd name="connsiteY2" fmla="*/ 0 h 27432"/>
              <a:gd name="connsiteX3" fmla="*/ 2157188 w 3994793"/>
              <a:gd name="connsiteY3" fmla="*/ 0 h 27432"/>
              <a:gd name="connsiteX4" fmla="*/ 2703143 w 3994793"/>
              <a:gd name="connsiteY4" fmla="*/ 0 h 27432"/>
              <a:gd name="connsiteX5" fmla="*/ 3289046 w 3994793"/>
              <a:gd name="connsiteY5" fmla="*/ 0 h 27432"/>
              <a:gd name="connsiteX6" fmla="*/ 3994793 w 3994793"/>
              <a:gd name="connsiteY6" fmla="*/ 0 h 27432"/>
              <a:gd name="connsiteX7" fmla="*/ 3994793 w 3994793"/>
              <a:gd name="connsiteY7" fmla="*/ 27432 h 27432"/>
              <a:gd name="connsiteX8" fmla="*/ 3328994 w 3994793"/>
              <a:gd name="connsiteY8" fmla="*/ 27432 h 27432"/>
              <a:gd name="connsiteX9" fmla="*/ 2783039 w 3994793"/>
              <a:gd name="connsiteY9" fmla="*/ 27432 h 27432"/>
              <a:gd name="connsiteX10" fmla="*/ 2237084 w 3994793"/>
              <a:gd name="connsiteY10" fmla="*/ 27432 h 27432"/>
              <a:gd name="connsiteX11" fmla="*/ 1531337 w 3994793"/>
              <a:gd name="connsiteY11" fmla="*/ 27432 h 27432"/>
              <a:gd name="connsiteX12" fmla="*/ 945434 w 3994793"/>
              <a:gd name="connsiteY12" fmla="*/ 27432 h 27432"/>
              <a:gd name="connsiteX13" fmla="*/ 0 w 3994793"/>
              <a:gd name="connsiteY13" fmla="*/ 27432 h 27432"/>
              <a:gd name="connsiteX14" fmla="*/ 0 w 3994793"/>
              <a:gd name="connsiteY14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94793" h="27432" fill="none" extrusionOk="0">
                <a:moveTo>
                  <a:pt x="0" y="0"/>
                </a:moveTo>
                <a:cubicBezTo>
                  <a:pt x="285474" y="-22732"/>
                  <a:pt x="421546" y="-1893"/>
                  <a:pt x="745695" y="0"/>
                </a:cubicBezTo>
                <a:cubicBezTo>
                  <a:pt x="1069844" y="1893"/>
                  <a:pt x="1267051" y="4066"/>
                  <a:pt x="1451441" y="0"/>
                </a:cubicBezTo>
                <a:cubicBezTo>
                  <a:pt x="1635831" y="-4066"/>
                  <a:pt x="1865269" y="3287"/>
                  <a:pt x="2157188" y="0"/>
                </a:cubicBezTo>
                <a:cubicBezTo>
                  <a:pt x="2449107" y="-3287"/>
                  <a:pt x="2473776" y="-12720"/>
                  <a:pt x="2703143" y="0"/>
                </a:cubicBezTo>
                <a:cubicBezTo>
                  <a:pt x="2932510" y="12720"/>
                  <a:pt x="3023998" y="17286"/>
                  <a:pt x="3289046" y="0"/>
                </a:cubicBezTo>
                <a:cubicBezTo>
                  <a:pt x="3554094" y="-17286"/>
                  <a:pt x="3836668" y="10296"/>
                  <a:pt x="3994793" y="0"/>
                </a:cubicBezTo>
                <a:cubicBezTo>
                  <a:pt x="3993836" y="8431"/>
                  <a:pt x="3994444" y="14612"/>
                  <a:pt x="3994793" y="27432"/>
                </a:cubicBezTo>
                <a:cubicBezTo>
                  <a:pt x="3751330" y="45147"/>
                  <a:pt x="3618521" y="7232"/>
                  <a:pt x="3328994" y="27432"/>
                </a:cubicBezTo>
                <a:cubicBezTo>
                  <a:pt x="3039467" y="47632"/>
                  <a:pt x="2908653" y="25202"/>
                  <a:pt x="2783039" y="27432"/>
                </a:cubicBezTo>
                <a:cubicBezTo>
                  <a:pt x="2657426" y="29662"/>
                  <a:pt x="2373985" y="40038"/>
                  <a:pt x="2237084" y="27432"/>
                </a:cubicBezTo>
                <a:cubicBezTo>
                  <a:pt x="2100183" y="14826"/>
                  <a:pt x="1862145" y="31781"/>
                  <a:pt x="1531337" y="27432"/>
                </a:cubicBezTo>
                <a:cubicBezTo>
                  <a:pt x="1200529" y="23083"/>
                  <a:pt x="1153029" y="12124"/>
                  <a:pt x="945434" y="27432"/>
                </a:cubicBezTo>
                <a:cubicBezTo>
                  <a:pt x="737839" y="42740"/>
                  <a:pt x="371500" y="-18970"/>
                  <a:pt x="0" y="27432"/>
                </a:cubicBezTo>
                <a:cubicBezTo>
                  <a:pt x="226" y="18208"/>
                  <a:pt x="-648" y="12891"/>
                  <a:pt x="0" y="0"/>
                </a:cubicBezTo>
                <a:close/>
              </a:path>
              <a:path w="3994793" h="27432" stroke="0" extrusionOk="0">
                <a:moveTo>
                  <a:pt x="0" y="0"/>
                </a:moveTo>
                <a:cubicBezTo>
                  <a:pt x="233202" y="14567"/>
                  <a:pt x="387388" y="28518"/>
                  <a:pt x="625851" y="0"/>
                </a:cubicBezTo>
                <a:cubicBezTo>
                  <a:pt x="864314" y="-28518"/>
                  <a:pt x="1027047" y="-26118"/>
                  <a:pt x="1171806" y="0"/>
                </a:cubicBezTo>
                <a:cubicBezTo>
                  <a:pt x="1316566" y="26118"/>
                  <a:pt x="1639655" y="-2490"/>
                  <a:pt x="1917501" y="0"/>
                </a:cubicBezTo>
                <a:cubicBezTo>
                  <a:pt x="2195348" y="2490"/>
                  <a:pt x="2328758" y="19053"/>
                  <a:pt x="2543352" y="0"/>
                </a:cubicBezTo>
                <a:cubicBezTo>
                  <a:pt x="2757946" y="-19053"/>
                  <a:pt x="3028913" y="23876"/>
                  <a:pt x="3169202" y="0"/>
                </a:cubicBezTo>
                <a:cubicBezTo>
                  <a:pt x="3309491" y="-23876"/>
                  <a:pt x="3706249" y="-31775"/>
                  <a:pt x="3994793" y="0"/>
                </a:cubicBezTo>
                <a:cubicBezTo>
                  <a:pt x="3993438" y="9524"/>
                  <a:pt x="3993591" y="13975"/>
                  <a:pt x="3994793" y="27432"/>
                </a:cubicBezTo>
                <a:cubicBezTo>
                  <a:pt x="3717302" y="841"/>
                  <a:pt x="3475105" y="20835"/>
                  <a:pt x="3328994" y="27432"/>
                </a:cubicBezTo>
                <a:cubicBezTo>
                  <a:pt x="3182883" y="34029"/>
                  <a:pt x="3048913" y="25304"/>
                  <a:pt x="2783039" y="27432"/>
                </a:cubicBezTo>
                <a:cubicBezTo>
                  <a:pt x="2517165" y="29560"/>
                  <a:pt x="2371663" y="19960"/>
                  <a:pt x="2117240" y="27432"/>
                </a:cubicBezTo>
                <a:cubicBezTo>
                  <a:pt x="1862817" y="34904"/>
                  <a:pt x="1771642" y="53179"/>
                  <a:pt x="1451441" y="27432"/>
                </a:cubicBezTo>
                <a:cubicBezTo>
                  <a:pt x="1131240" y="1685"/>
                  <a:pt x="1013354" y="33667"/>
                  <a:pt x="825591" y="27432"/>
                </a:cubicBezTo>
                <a:cubicBezTo>
                  <a:pt x="637828" y="21198"/>
                  <a:pt x="270465" y="28145"/>
                  <a:pt x="0" y="27432"/>
                </a:cubicBezTo>
                <a:cubicBezTo>
                  <a:pt x="-800" y="16780"/>
                  <a:pt x="-583" y="1291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036208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DarkSeedLeftStep">
      <a:dk1>
        <a:srgbClr val="000000"/>
      </a:dk1>
      <a:lt1>
        <a:srgbClr val="FFFFFF"/>
      </a:lt1>
      <a:dk2>
        <a:srgbClr val="223C27"/>
      </a:dk2>
      <a:lt2>
        <a:srgbClr val="E8E2E2"/>
      </a:lt2>
      <a:accent1>
        <a:srgbClr val="42AFB3"/>
      </a:accent1>
      <a:accent2>
        <a:srgbClr val="38B585"/>
      </a:accent2>
      <a:accent3>
        <a:srgbClr val="43B55A"/>
      </a:accent3>
      <a:accent4>
        <a:srgbClr val="53B538"/>
      </a:accent4>
      <a:accent5>
        <a:srgbClr val="86AE40"/>
      </a:accent5>
      <a:accent6>
        <a:srgbClr val="AAA434"/>
      </a:accent6>
      <a:hlink>
        <a:srgbClr val="5B8E2F"/>
      </a:hlink>
      <a:folHlink>
        <a:srgbClr val="7F7F7F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D276DB4EB01040B831C8EB4A15B698" ma:contentTypeVersion="9" ma:contentTypeDescription="Create a new document." ma:contentTypeScope="" ma:versionID="28ee767dbbfb1d0c2f369780e3d972f7">
  <xsd:schema xmlns:xsd="http://www.w3.org/2001/XMLSchema" xmlns:xs="http://www.w3.org/2001/XMLSchema" xmlns:p="http://schemas.microsoft.com/office/2006/metadata/properties" xmlns:ns2="799c2873-c6b8-417a-8c6a-c202704778fe" targetNamespace="http://schemas.microsoft.com/office/2006/metadata/properties" ma:root="true" ma:fieldsID="ebc340bc39d3c4b517222b138bc90aa5" ns2:_="">
    <xsd:import namespace="799c2873-c6b8-417a-8c6a-c202704778fe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9c2873-c6b8-417a-8c6a-c202704778fe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799c2873-c6b8-417a-8c6a-c202704778fe" xsi:nil="true"/>
  </documentManagement>
</p:properties>
</file>

<file path=customXml/itemProps1.xml><?xml version="1.0" encoding="utf-8"?>
<ds:datastoreItem xmlns:ds="http://schemas.openxmlformats.org/officeDocument/2006/customXml" ds:itemID="{7F2CE8CA-8F76-4F39-AF15-7F0B0D19B93B}"/>
</file>

<file path=customXml/itemProps2.xml><?xml version="1.0" encoding="utf-8"?>
<ds:datastoreItem xmlns:ds="http://schemas.openxmlformats.org/officeDocument/2006/customXml" ds:itemID="{B00FA648-40D6-417E-B9A9-CD1EC00D447F}"/>
</file>

<file path=customXml/itemProps3.xml><?xml version="1.0" encoding="utf-8"?>
<ds:datastoreItem xmlns:ds="http://schemas.openxmlformats.org/officeDocument/2006/customXml" ds:itemID="{97A93A03-2917-49E7-B0EB-AA1A9EDA60E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SketchyVTI</vt:lpstr>
      <vt:lpstr>Опазване на околната среда при излет сред природата</vt:lpstr>
      <vt:lpstr>Миналото лято посетих Боянския водопад - една красива природна забележителност в планината Витоша. </vt:lpstr>
      <vt:lpstr>Когато сме на излет в планината, трябва да се наслаждаваме на красивата природа около нас.  </vt:lpstr>
      <vt:lpstr>Но не трябва да забравяме, че ние също допринасяме за запазването на природната красота.  </vt:lpstr>
      <vt:lpstr>Не трябва да замърсяваме природата, когато сме на излет. Трябва да не оставяме боклук и винаги да почистваме след себе си. </vt:lpstr>
      <vt:lpstr>Трябва да събираме всички опаковки от храна, които носим със себе си, и след това да ги изхвърляме на предназначените места. </vt:lpstr>
      <vt:lpstr>Правейки това, ще запазим природата чиста и красива за дълго време. </vt:lpstr>
      <vt:lpstr>Благодаря за вниманието!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153</cp:revision>
  <dcterms:created xsi:type="dcterms:W3CDTF">2020-12-13T15:05:34Z</dcterms:created>
  <dcterms:modified xsi:type="dcterms:W3CDTF">2020-12-13T15:38:00Z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0x0101006FD276DB4EB01040B831C8EB4A15B698</vt:lpwstr>
  </property>
  <property fmtid="{D5CDD505-2E9C-101B-9397-08002B2CF9AE}" pid="3" name="Order">
    <vt:r8>400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</Properties>
</file>