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sldIdLst>
    <p:sldId id="256" r:id="rId5"/>
    <p:sldId id="257" r:id="rId6"/>
    <p:sldId id="258" r:id="rId7"/>
    <p:sldId id="259" r:id="rId8"/>
    <p:sldId id="261" r:id="rId9"/>
    <p:sldId id="260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B745D8-7570-42F6-96E9-57D67E98ACF4}" v="115" dt="2020-05-29T06:02:39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арина Драгоева" userId="S::md07480575@edu.mon.bg::8cb7b2e3-45af-4662-ad48-f29433da5f84" providerId="AD" clId="Web-{7CB745D8-7570-42F6-96E9-57D67E98ACF4}"/>
    <pc:docChg chg="addSld delSld modSld">
      <pc:chgData name="Марина Драгоева" userId="S::md07480575@edu.mon.bg::8cb7b2e3-45af-4662-ad48-f29433da5f84" providerId="AD" clId="Web-{7CB745D8-7570-42F6-96E9-57D67E98ACF4}" dt="2020-05-29T06:02:39.416" v="109" actId="20577"/>
      <pc:docMkLst>
        <pc:docMk/>
      </pc:docMkLst>
      <pc:sldChg chg="modSp">
        <pc:chgData name="Марина Драгоева" userId="S::md07480575@edu.mon.bg::8cb7b2e3-45af-4662-ad48-f29433da5f84" providerId="AD" clId="Web-{7CB745D8-7570-42F6-96E9-57D67E98ACF4}" dt="2020-05-29T05:57:07.380" v="6" actId="20577"/>
        <pc:sldMkLst>
          <pc:docMk/>
          <pc:sldMk cId="0" sldId="259"/>
        </pc:sldMkLst>
        <pc:spChg chg="mod">
          <ac:chgData name="Марина Драгоева" userId="S::md07480575@edu.mon.bg::8cb7b2e3-45af-4662-ad48-f29433da5f84" providerId="AD" clId="Web-{7CB745D8-7570-42F6-96E9-57D67E98ACF4}" dt="2020-05-29T05:57:07.380" v="6" actId="20577"/>
          <ac:spMkLst>
            <pc:docMk/>
            <pc:sldMk cId="0" sldId="259"/>
            <ac:spMk id="3" creationId="{00000000-0000-0000-0000-000000000000}"/>
          </ac:spMkLst>
        </pc:spChg>
      </pc:sldChg>
      <pc:sldChg chg="new del">
        <pc:chgData name="Марина Драгоева" userId="S::md07480575@edu.mon.bg::8cb7b2e3-45af-4662-ad48-f29433da5f84" providerId="AD" clId="Web-{7CB745D8-7570-42F6-96E9-57D67E98ACF4}" dt="2020-05-29T05:58:53.178" v="10"/>
        <pc:sldMkLst>
          <pc:docMk/>
          <pc:sldMk cId="106001866" sldId="261"/>
        </pc:sldMkLst>
      </pc:sldChg>
      <pc:sldChg chg="new del">
        <pc:chgData name="Марина Драгоева" userId="S::md07480575@edu.mon.bg::8cb7b2e3-45af-4662-ad48-f29433da5f84" providerId="AD" clId="Web-{7CB745D8-7570-42F6-96E9-57D67E98ACF4}" dt="2020-05-29T05:59:24.694" v="12"/>
        <pc:sldMkLst>
          <pc:docMk/>
          <pc:sldMk cId="2355072622" sldId="261"/>
        </pc:sldMkLst>
      </pc:sldChg>
      <pc:sldChg chg="modSp new">
        <pc:chgData name="Марина Драгоева" userId="S::md07480575@edu.mon.bg::8cb7b2e3-45af-4662-ad48-f29433da5f84" providerId="AD" clId="Web-{7CB745D8-7570-42F6-96E9-57D67E98ACF4}" dt="2020-05-29T06:02:39.416" v="108" actId="20577"/>
        <pc:sldMkLst>
          <pc:docMk/>
          <pc:sldMk cId="3311602523" sldId="261"/>
        </pc:sldMkLst>
        <pc:spChg chg="mod">
          <ac:chgData name="Марина Драгоева" userId="S::md07480575@edu.mon.bg::8cb7b2e3-45af-4662-ad48-f29433da5f84" providerId="AD" clId="Web-{7CB745D8-7570-42F6-96E9-57D67E98ACF4}" dt="2020-05-29T06:02:39.416" v="108" actId="20577"/>
          <ac:spMkLst>
            <pc:docMk/>
            <pc:sldMk cId="3311602523" sldId="261"/>
            <ac:spMk id="2" creationId="{81441D5C-E960-455F-802B-B31EEE89C2B9}"/>
          </ac:spMkLst>
        </pc:spChg>
        <pc:spChg chg="mod">
          <ac:chgData name="Марина Драгоева" userId="S::md07480575@edu.mon.bg::8cb7b2e3-45af-4662-ad48-f29433da5f84" providerId="AD" clId="Web-{7CB745D8-7570-42F6-96E9-57D67E98ACF4}" dt="2020-05-29T06:01:27.009" v="92" actId="20577"/>
          <ac:spMkLst>
            <pc:docMk/>
            <pc:sldMk cId="3311602523" sldId="261"/>
            <ac:spMk id="3" creationId="{9AC41E40-09B3-468A-A730-D868C249441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A1FEDEB-0DA5-46F6-AAD2-C5160B1F7E55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99EDB0B-3049-401A-86F9-022F3A5A94D4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285984" y="3000372"/>
            <a:ext cx="6172200" cy="1894362"/>
          </a:xfrm>
        </p:spPr>
        <p:txBody>
          <a:bodyPr/>
          <a:lstStyle/>
          <a:p>
            <a:r>
              <a:rPr lang="bg-BG" dirty="0"/>
              <a:t>Какво ще правя през лятото?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285984" y="5214950"/>
            <a:ext cx="6172200" cy="1371600"/>
          </a:xfrm>
        </p:spPr>
        <p:txBody>
          <a:bodyPr/>
          <a:lstStyle/>
          <a:p>
            <a:r>
              <a:rPr lang="bg-BG" dirty="0"/>
              <a:t>Изготвил:Марина Драгоева</a:t>
            </a:r>
          </a:p>
        </p:txBody>
      </p:sp>
      <p:sp>
        <p:nvSpPr>
          <p:cNvPr id="14338" name="AutoShape 2" descr="Днес настъпва астрономическото лято | ProNews Dobri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4340" name="AutoShape 4" descr="Днес настъпва астрономическото лято | ProNews Dobri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4342" name="AutoShape 6" descr="Днес настъпва астрономическото лято | ProNews Dobri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4344" name="Picture 8" descr="Днес настъпва астрономическото лято | ProNews Dobri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428604"/>
            <a:ext cx="6786578" cy="314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Какво ще правя през лятото?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43050"/>
            <a:ext cx="7400948" cy="4830902"/>
          </a:xfrm>
        </p:spPr>
        <p:txBody>
          <a:bodyPr/>
          <a:lstStyle/>
          <a:p>
            <a:r>
              <a:rPr lang="bg-BG" dirty="0"/>
              <a:t>През лятото ще играя с кучето на село</a:t>
            </a:r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r>
              <a:rPr lang="bg-BG" dirty="0"/>
              <a:t>Ще карам кънки в двора и градинките.</a:t>
            </a:r>
          </a:p>
        </p:txBody>
      </p:sp>
      <p:pic>
        <p:nvPicPr>
          <p:cNvPr id="1026" name="Picture 2" descr="C:\Users\Acer\AppData\Local\Temp\IMG_20191202_183224_9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2214554"/>
            <a:ext cx="3500462" cy="3214710"/>
          </a:xfrm>
          <a:prstGeom prst="rect">
            <a:avLst/>
          </a:prstGeom>
          <a:noFill/>
        </p:spPr>
      </p:pic>
      <p:sp>
        <p:nvSpPr>
          <p:cNvPr id="1028" name="AutoShape 4" descr="Резултат с изображение за ля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030" name="AutoShape 6" descr="Резултат с изображение за ля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032" name="Picture 8" descr="Хей, лято, здравей! На 21 юни идва астрономическото лято! :: е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571744"/>
            <a:ext cx="3214710" cy="257176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Какво друго ще правя?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/>
              <a:t>Ще плувам в морето и ще правя пясъчни замъци!</a:t>
            </a:r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r>
              <a:rPr lang="bg-BG" dirty="0"/>
              <a:t>Ще чета книга на плажа </a:t>
            </a:r>
            <a:br>
              <a:rPr lang="bg-BG" dirty="0"/>
            </a:br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</p:txBody>
      </p:sp>
      <p:pic>
        <p:nvPicPr>
          <p:cNvPr id="15362" name="Picture 2" descr="КЗП - Кампании - Лято`20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000240"/>
            <a:ext cx="3929090" cy="1857388"/>
          </a:xfrm>
          <a:prstGeom prst="rect">
            <a:avLst/>
          </a:prstGeom>
          <a:noFill/>
        </p:spPr>
      </p:pic>
      <p:sp>
        <p:nvSpPr>
          <p:cNvPr id="15364" name="AutoShape 4" descr="Настъпи астрономическото лято. Здравей, лято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5366" name="AutoShape 6" descr="Настъпи астрономическото лято. Здравей, лято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5368" name="AutoShape 8" descr="Настъпи астрономическото лято. Здравей, лято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5370" name="AutoShape 10" descr="Настъпи астрономическото лято. Здравей, лято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5372" name="AutoShape 12" descr="Настъпи астрономическото лято. Здравей, лято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5374" name="AutoShape 14" descr="Здравей, мое лято _ с горещия дъх на... - Любими мисли и стихове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5376" name="Picture 16" descr="Изложба &quot;Здравей лято&quot; 2019 г. - Art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214818"/>
            <a:ext cx="3143272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Ще ходя в Русе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 vert="horz" anchor="t">
            <a:normAutofit/>
          </a:bodyPr>
          <a:lstStyle/>
          <a:p>
            <a:r>
              <a:rPr lang="bg-BG" dirty="0"/>
              <a:t>Ще играя на фонтаните, обещавам да си пазя главата!</a:t>
            </a:r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</p:txBody>
      </p:sp>
      <p:pic>
        <p:nvPicPr>
          <p:cNvPr id="16386" name="Picture 2" descr="https://scontent.fsof10-1.fna.fbcdn.net/v/t1.0-9/20258478_353972195020770_5141903346482537280_n.jpg?_nc_cat=110&amp;_nc_sid=8bfeb9&amp;_nc_oc=AQl56O2PoZHieAWWfgiEt_121OuIS9wDSUbdgnNs663r56BuibEFStpSODvEYNCGZDE&amp;_nc_ht=scontent.fsof10-1.fna&amp;oh=ec6400ddb18cc79b6f38d68454201009&amp;oe=5EF440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071678"/>
            <a:ext cx="3500462" cy="25717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1441D5C-E960-455F-802B-B31EEE89C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До скоро!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9AC41E40-09B3-468A-A730-D868C2494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Пожелавам Ви щастливо лято! Довиждане.</a:t>
            </a:r>
          </a:p>
        </p:txBody>
      </p:sp>
    </p:spTree>
    <p:extLst>
      <p:ext uri="{BB962C8B-B14F-4D97-AF65-F5344CB8AC3E}">
        <p14:creationId xmlns:p14="http://schemas.microsoft.com/office/powerpoint/2010/main" val="3311602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Благодаря за вниманието!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7410" name="AutoShape 2" descr="Sinoptik.bg - Къде е лято в момен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7412" name="AutoShape 4" descr="Sinoptik.bg - Къде е лято в момен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7414" name="Picture 6" descr="Лято, здравей! Ето кога настъпва официално най-обичаният сезон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7643866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Еркер">
  <a:themeElements>
    <a:clrScheme name="Е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Е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Е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ED73FA9E37F184085A83C338E63122F" ma:contentTypeVersion="2" ma:contentTypeDescription="Създаване на нов документ" ma:contentTypeScope="" ma:versionID="6692f4224363755c40779393eae16500">
  <xsd:schema xmlns:xsd="http://www.w3.org/2001/XMLSchema" xmlns:xs="http://www.w3.org/2001/XMLSchema" xmlns:p="http://schemas.microsoft.com/office/2006/metadata/properties" xmlns:ns2="725a453a-2efc-44a0-a30f-3a15a6b122d3" targetNamespace="http://schemas.microsoft.com/office/2006/metadata/properties" ma:root="true" ma:fieldsID="c2a049bf95156cde10911fae3f8f9f37" ns2:_="">
    <xsd:import namespace="725a453a-2efc-44a0-a30f-3a15a6b122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a453a-2efc-44a0-a30f-3a15a6b12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C8E3DC-1119-4D43-A44D-FE84B87F3E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768CD3-66D2-4CBA-AEB9-B7AD059019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5a453a-2efc-44a0-a30f-3a15a6b122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881430-2728-468B-B75C-9E08ADCEDA5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</TotalTime>
  <Words>67</Words>
  <Application>Microsoft Office PowerPoint</Application>
  <PresentationFormat>Презентация на цял екран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Еркер</vt:lpstr>
      <vt:lpstr>Какво ще правя през лятото?</vt:lpstr>
      <vt:lpstr>Какво ще правя през лятото?</vt:lpstr>
      <vt:lpstr>Какво друго ще правя?</vt:lpstr>
      <vt:lpstr>Ще ходя в Русе </vt:lpstr>
      <vt:lpstr>До скоро!</vt:lpstr>
      <vt:lpstr>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си представям лятото?</dc:title>
  <dc:creator>Acer</dc:creator>
  <cp:lastModifiedBy>Acer</cp:lastModifiedBy>
  <cp:revision>41</cp:revision>
  <dcterms:created xsi:type="dcterms:W3CDTF">2020-05-28T17:34:16Z</dcterms:created>
  <dcterms:modified xsi:type="dcterms:W3CDTF">2020-05-29T06:02:40Z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0x0101005ED73FA9E37F184085A83C338E63122F</vt:lpwstr>
  </property>
</Properties>
</file>