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6/1/2021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833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6/1/2021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445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6/1/2021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357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6/1/2021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239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6/1/2021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696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6/1/2021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574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6/1/2021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803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6/1/2021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142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6/1/2021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439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6/1/2021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282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6/1/2021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700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lIns="109728" tIns="109728" rIns="109728" bIns="9144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lIns="109728" tIns="109728" rIns="109728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6/1/2021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l">
              <a:defRPr sz="900" cap="none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4862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44" r:id="rId6"/>
    <p:sldLayoutId id="2147483740" r:id="rId7"/>
    <p:sldLayoutId id="2147483741" r:id="rId8"/>
    <p:sldLayoutId id="2147483742" r:id="rId9"/>
    <p:sldLayoutId id="2147483743" r:id="rId10"/>
    <p:sldLayoutId id="2147483745" r:id="rId11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4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3428ACC-71EC-4171-9527-10983BA6B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FDE9EC3-3BC7-412E-B61E-CD420DF701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41110" y="639098"/>
            <a:ext cx="3401961" cy="3494790"/>
          </a:xfrm>
        </p:spPr>
        <p:txBody>
          <a:bodyPr>
            <a:normAutofit/>
          </a:bodyPr>
          <a:lstStyle/>
          <a:p>
            <a:r>
              <a:rPr lang="bg-BG" sz="5400"/>
              <a:t>Имигранти в България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81BAE6BD-7365-46F1-8A5D-3932FA9FA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41110" y="4455621"/>
            <a:ext cx="3417990" cy="123861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bg-BG" sz="1700">
                <a:solidFill>
                  <a:schemeClr val="tx1">
                    <a:lumMod val="85000"/>
                    <a:lumOff val="15000"/>
                  </a:schemeClr>
                </a:solidFill>
              </a:rPr>
              <a:t>Презентация направена от Диана Врагалева и Ванеса Петкова 7Б</a:t>
            </a:r>
          </a:p>
        </p:txBody>
      </p:sp>
      <p:pic>
        <p:nvPicPr>
          <p:cNvPr id="5" name="Картина 4" descr="Картина, която съдържа текст&#10;&#10;Описанието е генерирано автоматично">
            <a:extLst>
              <a:ext uri="{FF2B5EF4-FFF2-40B4-BE49-F238E27FC236}">
                <a16:creationId xmlns:a16="http://schemas.microsoft.com/office/drawing/2014/main" id="{892E3F20-C7B3-4DF6-88E2-AF88882D3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999" y="1058933"/>
            <a:ext cx="6912217" cy="4216452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A22713B-ABB6-4391-97F9-0449A2B9B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294754"/>
            <a:ext cx="32004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8D4480B4-953D-41FA-9052-09AB3A026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16916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8" name="Rectangle 70">
            <a:extLst>
              <a:ext uri="{FF2B5EF4-FFF2-40B4-BE49-F238E27FC236}">
                <a16:creationId xmlns:a16="http://schemas.microsoft.com/office/drawing/2014/main" id="{67B74F2B-9534-4540-96B0-5C8E958B9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478E7D2-B0A6-4F0E-B002-7143A35597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20" r="24114"/>
          <a:stretch/>
        </p:blipFill>
        <p:spPr bwMode="auto">
          <a:xfrm>
            <a:off x="553585" y="355145"/>
            <a:ext cx="4135733" cy="577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29" name="!!Straight Connector">
            <a:extLst>
              <a:ext uri="{FF2B5EF4-FFF2-40B4-BE49-F238E27FC236}">
                <a16:creationId xmlns:a16="http://schemas.microsoft.com/office/drawing/2014/main" id="{33BECB2B-2CFA-412C-880F-C4B609749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42903" y="1917852"/>
            <a:ext cx="59436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3983BAFF-A4F8-4D79-9293-35A0571B6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7489" y="304778"/>
            <a:ext cx="6466341" cy="5880533"/>
          </a:xfrm>
        </p:spPr>
        <p:txBody>
          <a:bodyPr>
            <a:normAutofit/>
          </a:bodyPr>
          <a:lstStyle/>
          <a:p>
            <a:r>
              <a:rPr lang="bg-BG" sz="2800" b="1" i="1" dirty="0"/>
              <a:t>Провеждам интервю с моята съученичка Диана. Диана разкажи малко за себе си и твоите родители.</a:t>
            </a:r>
          </a:p>
          <a:p>
            <a:r>
              <a:rPr lang="bg-BG" sz="4000" dirty="0"/>
              <a:t>Аз съм Диана на 14 години. Аз и семейството ми сме имигранти в България. Баща ми е бесарабски българин, а майка ми е рускиня. </a:t>
            </a:r>
          </a:p>
        </p:txBody>
      </p:sp>
      <p:sp>
        <p:nvSpPr>
          <p:cNvPr id="1030" name="Rectangle 74">
            <a:extLst>
              <a:ext uri="{FF2B5EF4-FFF2-40B4-BE49-F238E27FC236}">
                <a16:creationId xmlns:a16="http://schemas.microsoft.com/office/drawing/2014/main" id="{C1B60310-C5C3-46A0-A452-2A0B00843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21708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73ECEC8-0F24-45B8-950F-35FC94BCE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76D640C2-76BC-4D4B-A6C5-923688C0A1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26" r="19039" b="2"/>
          <a:stretch/>
        </p:blipFill>
        <p:spPr>
          <a:xfrm>
            <a:off x="633999" y="640081"/>
            <a:ext cx="6909801" cy="5314406"/>
          </a:xfrm>
          <a:prstGeom prst="rect">
            <a:avLst/>
          </a:prstGeom>
        </p:spPr>
      </p:pic>
      <p:cxnSp>
        <p:nvCxnSpPr>
          <p:cNvPr id="11" name="!!Straight Connector">
            <a:extLst>
              <a:ext uri="{FF2B5EF4-FFF2-40B4-BE49-F238E27FC236}">
                <a16:creationId xmlns:a16="http://schemas.microsoft.com/office/drawing/2014/main" id="{89EB8C68-FF1B-4849-867B-32D29B19F1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42633" y="2250460"/>
            <a:ext cx="34747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84121B2B-0A0B-4F27-9545-A0639811C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4864" y="1335747"/>
            <a:ext cx="3690257" cy="506505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bg-BG" sz="2400" b="1" i="1" dirty="0"/>
              <a:t>От колко време живеете в България?</a:t>
            </a:r>
          </a:p>
          <a:p>
            <a:pPr>
              <a:lnSpc>
                <a:spcPct val="100000"/>
              </a:lnSpc>
            </a:pPr>
            <a:r>
              <a:rPr lang="bg-BG" sz="2400" dirty="0"/>
              <a:t>В България живеем от три години. За това време успяхме да станем част от обществото в България. Все още имаме проблеми с езика, но това не ни пречи да комуникираме с хората около нас.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53612E-ADB2-4457-9688-89506397A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32219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873ECEC8-0F24-45B8-950F-35FC94BCE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AFB20408-1674-45D0-97CD-88DF8C4558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537"/>
          <a:stretch/>
        </p:blipFill>
        <p:spPr>
          <a:xfrm>
            <a:off x="633999" y="640081"/>
            <a:ext cx="6909801" cy="5314406"/>
          </a:xfrm>
          <a:prstGeom prst="rect">
            <a:avLst/>
          </a:prstGeom>
        </p:spPr>
      </p:pic>
      <p:cxnSp>
        <p:nvCxnSpPr>
          <p:cNvPr id="75" name="!!Straight Connector">
            <a:extLst>
              <a:ext uri="{FF2B5EF4-FFF2-40B4-BE49-F238E27FC236}">
                <a16:creationId xmlns:a16="http://schemas.microsoft.com/office/drawing/2014/main" id="{89EB8C68-FF1B-4849-867B-32D29B19F1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42633" y="2250460"/>
            <a:ext cx="34747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0001FFDB-C425-44C4-9ADA-CAA2DB0026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4864" y="814493"/>
            <a:ext cx="3690257" cy="522901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bg-BG" sz="2400" b="1" i="1" dirty="0"/>
              <a:t>Кои са причините да имигрирате в България?</a:t>
            </a:r>
          </a:p>
          <a:p>
            <a:pPr>
              <a:lnSpc>
                <a:spcPct val="100000"/>
              </a:lnSpc>
            </a:pPr>
            <a:r>
              <a:rPr lang="bg-BG" sz="2400" dirty="0"/>
              <a:t>Причината да имигрираме в България е това, че родителите ми смятат, че в Европа има по-висок стандарт на живот. Избрахме България, защото тук живеят някои от нашите роднини.</a:t>
            </a:r>
          </a:p>
          <a:p>
            <a:pPr>
              <a:lnSpc>
                <a:spcPct val="100000"/>
              </a:lnSpc>
            </a:pPr>
            <a:endParaRPr lang="bg-BG" sz="2100" b="1" i="1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B53612E-ADB2-4457-9688-89506397A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1573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73ECEC8-0F24-45B8-950F-35FC94BCE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DD994FE0-EA9F-435D-A4F5-3A92779C68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18" r="892" b="-1"/>
          <a:stretch/>
        </p:blipFill>
        <p:spPr>
          <a:xfrm>
            <a:off x="633999" y="640081"/>
            <a:ext cx="6909801" cy="5314406"/>
          </a:xfrm>
          <a:prstGeom prst="rect">
            <a:avLst/>
          </a:prstGeom>
        </p:spPr>
      </p:pic>
      <p:cxnSp>
        <p:nvCxnSpPr>
          <p:cNvPr id="11" name="!!Straight Connector">
            <a:extLst>
              <a:ext uri="{FF2B5EF4-FFF2-40B4-BE49-F238E27FC236}">
                <a16:creationId xmlns:a16="http://schemas.microsoft.com/office/drawing/2014/main" id="{89EB8C68-FF1B-4849-867B-32D29B19F1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942633" y="2250460"/>
            <a:ext cx="34747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EAD4430A-DABC-424C-A2FA-0F81A40D2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9485" y="640081"/>
            <a:ext cx="3917356" cy="576071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bg-BG" sz="2800" b="1" i="1" dirty="0"/>
              <a:t>Как ви посрещнаха ?</a:t>
            </a:r>
          </a:p>
          <a:p>
            <a:pPr>
              <a:lnSpc>
                <a:spcPct val="100000"/>
              </a:lnSpc>
            </a:pPr>
            <a:r>
              <a:rPr lang="bg-BG" sz="2800" dirty="0"/>
              <a:t>Посрещнаха ни с отзивчивост. Бързо научихме езика. Баща ми бързо си намери работа. Със сестра ми се записахме в ново училище, намерихме нови приятели и сега живеем като пълноправни българи.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B53612E-ADB2-4457-9688-89506397A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98898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7B74F2B-9534-4540-96B0-5C8E958B9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D962D4FD-2A7D-477A-86AE-B74F474FBE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50"/>
          <a:stretch/>
        </p:blipFill>
        <p:spPr>
          <a:xfrm>
            <a:off x="20" y="10"/>
            <a:ext cx="4580077" cy="6400784"/>
          </a:xfrm>
          <a:prstGeom prst="rect">
            <a:avLst/>
          </a:prstGeom>
        </p:spPr>
      </p:pic>
      <p:cxnSp>
        <p:nvCxnSpPr>
          <p:cNvPr id="11" name="!!Straight Connector">
            <a:extLst>
              <a:ext uri="{FF2B5EF4-FFF2-40B4-BE49-F238E27FC236}">
                <a16:creationId xmlns:a16="http://schemas.microsoft.com/office/drawing/2014/main" id="{33BECB2B-2CFA-412C-880F-C4B609749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42903" y="1917852"/>
            <a:ext cx="59436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1B8B0E69-4F7C-4D2D-A242-6838BCF4F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2900" y="904358"/>
            <a:ext cx="5983606" cy="504928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bg-BG" sz="3200" b="1" i="1" dirty="0"/>
              <a:t>Имате ли желание да се върнете в Русия?</a:t>
            </a:r>
          </a:p>
          <a:p>
            <a:pPr marL="0" indent="0">
              <a:buNone/>
            </a:pPr>
            <a:r>
              <a:rPr lang="bg-BG" sz="4000" dirty="0"/>
              <a:t>Русия ми липсва, но тук в България се чувствам по-добре и усещам помощ от обществото. Всички се отнасят с доброта към нас и не се чувстваме ощетени.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B60310-C5C3-46A0-A452-2A0B00843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08071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6482F060-A4AF-4E0B-B364-7C6BA4AE9C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6220" y="0"/>
            <a:ext cx="464131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A5AF0E1-27E9-4DF8-AB12-6E966C5BA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814" y="640080"/>
            <a:ext cx="3659246" cy="4814789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5000" dirty="0" err="1">
                <a:solidFill>
                  <a:srgbClr val="FFFFFF"/>
                </a:solidFill>
              </a:rPr>
              <a:t>Благодаря</a:t>
            </a:r>
            <a:r>
              <a:rPr lang="en-US" sz="5000" dirty="0">
                <a:solidFill>
                  <a:srgbClr val="FFFFFF"/>
                </a:solidFill>
              </a:rPr>
              <a:t> </a:t>
            </a:r>
            <a:r>
              <a:rPr lang="en-US" sz="5000" dirty="0" err="1">
                <a:solidFill>
                  <a:srgbClr val="FFFFFF"/>
                </a:solidFill>
              </a:rPr>
              <a:t>за</a:t>
            </a:r>
            <a:r>
              <a:rPr lang="en-US" sz="5000" dirty="0">
                <a:solidFill>
                  <a:srgbClr val="FFFFFF"/>
                </a:solidFill>
              </a:rPr>
              <a:t> </a:t>
            </a:r>
            <a:r>
              <a:rPr lang="en-US" sz="5000" dirty="0" err="1">
                <a:solidFill>
                  <a:srgbClr val="FFFFFF"/>
                </a:solidFill>
              </a:rPr>
              <a:t>вниманието</a:t>
            </a:r>
            <a:r>
              <a:rPr lang="en-US" sz="5000" dirty="0">
                <a:solidFill>
                  <a:srgbClr val="FFFFFF"/>
                </a:solidFill>
              </a:rPr>
              <a:t>!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9EB6DAA-2F0C-43D5-A577-15D5D2C4E3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2797" y="3651268"/>
            <a:ext cx="3383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D2E6256F-BCE3-4E02-9BC1-378DD8A784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106" r="13239" b="-1"/>
          <a:stretch/>
        </p:blipFill>
        <p:spPr>
          <a:xfrm>
            <a:off x="4635095" y="10"/>
            <a:ext cx="755688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655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RetrospectVTI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Tw Cen M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225</Words>
  <Application>Microsoft Office PowerPoint</Application>
  <PresentationFormat>Широк екран</PresentationFormat>
  <Paragraphs>13</Paragraphs>
  <Slides>7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7</vt:i4>
      </vt:variant>
    </vt:vector>
  </HeadingPairs>
  <TitlesOfParts>
    <vt:vector size="11" baseType="lpstr">
      <vt:lpstr>Arial</vt:lpstr>
      <vt:lpstr>Calibri</vt:lpstr>
      <vt:lpstr>Tw Cen MT</vt:lpstr>
      <vt:lpstr>RetrospectVTI</vt:lpstr>
      <vt:lpstr>Имигранти в България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Благодаря за вниманието!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Имигранти в България</dc:title>
  <dc:creator>Ванеса Петкова</dc:creator>
  <cp:lastModifiedBy>Ванеса Петкова</cp:lastModifiedBy>
  <cp:revision>10</cp:revision>
  <dcterms:created xsi:type="dcterms:W3CDTF">2021-06-01T13:03:34Z</dcterms:created>
  <dcterms:modified xsi:type="dcterms:W3CDTF">2021-06-01T15:22:06Z</dcterms:modified>
</cp:coreProperties>
</file>