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2" r:id="rId5"/>
    <p:sldId id="259" r:id="rId6"/>
    <p:sldId id="263" r:id="rId7"/>
    <p:sldId id="265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Секция по подразбиране" id="{622FE9E8-DC9D-48F9-9FAF-99EF22F1B1A1}">
          <p14:sldIdLst>
            <p14:sldId id="256"/>
            <p14:sldId id="257"/>
          </p14:sldIdLst>
        </p14:section>
        <p14:section name="Неозаглавена секция" id="{6B89419A-F034-46CA-BEA4-38DB1B35F010}">
          <p14:sldIdLst>
            <p14:sldId id="258"/>
            <p14:sldId id="262"/>
            <p14:sldId id="259"/>
            <p14:sldId id="263"/>
            <p14:sldId id="265"/>
            <p14:sldId id="26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2E90B-6DB6-447D-802C-C1AACE4A3854}" type="datetimeFigureOut">
              <a:rPr lang="bg-BG" smtClean="0"/>
              <a:t>24.11.2021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6D37224-D167-4A18-B166-7E94EA75127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15714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2E90B-6DB6-447D-802C-C1AACE4A3854}" type="datetimeFigureOut">
              <a:rPr lang="bg-BG" smtClean="0"/>
              <a:t>24.11.2021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37224-D167-4A18-B166-7E94EA75127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043686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A162E90B-6DB6-447D-802C-C1AACE4A3854}" type="datetimeFigureOut">
              <a:rPr lang="bg-BG" smtClean="0"/>
              <a:t>24.11.2021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bg-BG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6D37224-D167-4A18-B166-7E94EA75127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51583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2E90B-6DB6-447D-802C-C1AACE4A3854}" type="datetimeFigureOut">
              <a:rPr lang="bg-BG" smtClean="0"/>
              <a:t>24.11.2021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37224-D167-4A18-B166-7E94EA75127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53785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2E90B-6DB6-447D-802C-C1AACE4A3854}" type="datetimeFigureOut">
              <a:rPr lang="bg-BG" smtClean="0"/>
              <a:t>24.11.2021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37224-D167-4A18-B166-7E94EA75127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30729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2E90B-6DB6-447D-802C-C1AACE4A3854}" type="datetimeFigureOut">
              <a:rPr lang="bg-BG" smtClean="0"/>
              <a:t>24.11.2021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37224-D167-4A18-B166-7E94EA75127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25730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2E90B-6DB6-447D-802C-C1AACE4A3854}" type="datetimeFigureOut">
              <a:rPr lang="bg-BG" smtClean="0"/>
              <a:t>24.11.2021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37224-D167-4A18-B166-7E94EA75127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94052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2E90B-6DB6-447D-802C-C1AACE4A3854}" type="datetimeFigureOut">
              <a:rPr lang="bg-BG" smtClean="0"/>
              <a:t>24.11.2021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37224-D167-4A18-B166-7E94EA75127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85333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2E90B-6DB6-447D-802C-C1AACE4A3854}" type="datetimeFigureOut">
              <a:rPr lang="bg-BG" smtClean="0"/>
              <a:t>24.11.2021 г.</a:t>
            </a:fld>
            <a:endParaRPr lang="bg-BG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37224-D167-4A18-B166-7E94EA75127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81924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2E90B-6DB6-447D-802C-C1AACE4A3854}" type="datetimeFigureOut">
              <a:rPr lang="bg-BG" smtClean="0"/>
              <a:t>24.11.2021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37224-D167-4A18-B166-7E94EA75127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03915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2E90B-6DB6-447D-802C-C1AACE4A3854}" type="datetimeFigureOut">
              <a:rPr lang="bg-BG" smtClean="0"/>
              <a:t>24.11.2021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37224-D167-4A18-B166-7E94EA75127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11266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A162E90B-6DB6-447D-802C-C1AACE4A3854}" type="datetimeFigureOut">
              <a:rPr lang="bg-BG" smtClean="0"/>
              <a:t>24.11.2021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6D37224-D167-4A18-B166-7E94EA75127A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00272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FCB4EC1-668F-4355-B12C-99FAF68732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sz="5400" dirty="0"/>
              <a:t>Поведението в училище-наказания и поощрения</a:t>
            </a: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A6622608-3FAF-463B-9FF4-A6A793C406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g-BG" dirty="0"/>
              <a:t>Денис Ангелов 7В</a:t>
            </a:r>
          </a:p>
        </p:txBody>
      </p:sp>
    </p:spTree>
    <p:extLst>
      <p:ext uri="{BB962C8B-B14F-4D97-AF65-F5344CB8AC3E}">
        <p14:creationId xmlns:p14="http://schemas.microsoft.com/office/powerpoint/2010/main" val="230773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онтейнер за картина 5">
            <a:extLst>
              <a:ext uri="{FF2B5EF4-FFF2-40B4-BE49-F238E27FC236}">
                <a16:creationId xmlns:a16="http://schemas.microsoft.com/office/drawing/2014/main" id="{E013398A-8712-4C00-91B7-6983CBA53FC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039" y="1313895"/>
            <a:ext cx="3568823" cy="4509856"/>
          </a:xfrm>
        </p:spPr>
      </p:pic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7B001BB6-0A66-42C1-B1DD-421CD1EAF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64224" y="1384917"/>
            <a:ext cx="4754880" cy="4787283"/>
          </a:xfrm>
        </p:spPr>
        <p:txBody>
          <a:bodyPr>
            <a:normAutofit/>
          </a:bodyPr>
          <a:lstStyle/>
          <a:p>
            <a:r>
              <a:rPr lang="bg-BG" dirty="0"/>
              <a:t>-</a:t>
            </a:r>
            <a:r>
              <a:rPr lang="bg-BG" sz="2400" dirty="0"/>
              <a:t>Здравейте, бабо и дядо. Ще ми разкажете ли какви са били по ваше време наказанията в училище? Имало ли е нещо по-различно от сега?</a:t>
            </a:r>
          </a:p>
          <a:p>
            <a:r>
              <a:rPr lang="bg-BG" sz="2400" dirty="0"/>
              <a:t>-Здравей, Дени. При нас беше доста по-строго всичко. Учителите много държаха на облеклото, дисциплината,  поведението, външния ни вид, редовното писане на домашните работи и ученето.</a:t>
            </a:r>
          </a:p>
          <a:p>
            <a:endParaRPr lang="bg-BG" sz="2000" dirty="0"/>
          </a:p>
        </p:txBody>
      </p:sp>
    </p:spTree>
    <p:extLst>
      <p:ext uri="{BB962C8B-B14F-4D97-AF65-F5344CB8AC3E}">
        <p14:creationId xmlns:p14="http://schemas.microsoft.com/office/powerpoint/2010/main" val="1065492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Контейнер за картина 17">
            <a:extLst>
              <a:ext uri="{FF2B5EF4-FFF2-40B4-BE49-F238E27FC236}">
                <a16:creationId xmlns:a16="http://schemas.microsoft.com/office/drawing/2014/main" id="{F0353B84-C667-4214-9FE8-D9AD6BD5718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9" r="6759"/>
          <a:stretch>
            <a:fillRect/>
          </a:stretch>
        </p:blipFill>
        <p:spPr>
          <a:xfrm>
            <a:off x="1748900" y="275208"/>
            <a:ext cx="4767309" cy="6303145"/>
          </a:xfrm>
        </p:spPr>
      </p:pic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3243CB19-223F-42DA-89C3-51B06A8ECF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9397" y="630315"/>
            <a:ext cx="3675355" cy="5084684"/>
          </a:xfrm>
        </p:spPr>
        <p:txBody>
          <a:bodyPr>
            <a:noAutofit/>
          </a:bodyPr>
          <a:lstStyle/>
          <a:p>
            <a:r>
              <a:rPr lang="bg-BG" sz="2400" dirty="0"/>
              <a:t>Задължително бяхме с униформи. Проверяваха дължините на полите, дали сме с бели ризи, изрязани нокти, косите ни трябваше да са прибрани, а момчетата късо подстригани. Не им бяха разрешени дълги коси. Често наказание беше подстригването „нула номер“</a:t>
            </a:r>
          </a:p>
        </p:txBody>
      </p:sp>
    </p:spTree>
    <p:extLst>
      <p:ext uri="{BB962C8B-B14F-4D97-AF65-F5344CB8AC3E}">
        <p14:creationId xmlns:p14="http://schemas.microsoft.com/office/powerpoint/2010/main" val="1416333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онтейнер за картина 5">
            <a:extLst>
              <a:ext uri="{FF2B5EF4-FFF2-40B4-BE49-F238E27FC236}">
                <a16:creationId xmlns:a16="http://schemas.microsoft.com/office/drawing/2014/main" id="{4EB9602E-8A6B-464C-AB59-D9DC1C70A75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2" r="2562"/>
          <a:stretch>
            <a:fillRect/>
          </a:stretch>
        </p:blipFill>
        <p:spPr>
          <a:xfrm>
            <a:off x="2343705" y="594804"/>
            <a:ext cx="4181382" cy="5042516"/>
          </a:xfrm>
        </p:spPr>
      </p:pic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C7FA7DC6-6BE8-435E-8FE2-77A24C5059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7152" y="452761"/>
            <a:ext cx="3879541" cy="5912527"/>
          </a:xfrm>
        </p:spPr>
        <p:txBody>
          <a:bodyPr>
            <a:noAutofit/>
          </a:bodyPr>
          <a:lstStyle/>
          <a:p>
            <a:r>
              <a:rPr lang="bg-BG" sz="2400" dirty="0"/>
              <a:t>- Дядо, ти спомняш ли си някоя конкретна случка?</a:t>
            </a:r>
          </a:p>
          <a:p>
            <a:r>
              <a:rPr lang="bg-BG" sz="2400" dirty="0"/>
              <a:t>- Да, когато бях в последния курс на електротехникума в който учех, бяха модерни едни панталони, които бяха малко по-тесни. Когато  момчетата се появихме на училище с тях, дежурния след като измери ширината на крачола, че е под 20 см, сряза панталоните ни.</a:t>
            </a:r>
          </a:p>
        </p:txBody>
      </p:sp>
    </p:spTree>
    <p:extLst>
      <p:ext uri="{BB962C8B-B14F-4D97-AF65-F5344CB8AC3E}">
        <p14:creationId xmlns:p14="http://schemas.microsoft.com/office/powerpoint/2010/main" val="1535468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онтейнер за картина 5">
            <a:extLst>
              <a:ext uri="{FF2B5EF4-FFF2-40B4-BE49-F238E27FC236}">
                <a16:creationId xmlns:a16="http://schemas.microsoft.com/office/drawing/2014/main" id="{602EA233-3CC8-497B-855E-85FAB06CA55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85" r="15885"/>
          <a:stretch>
            <a:fillRect/>
          </a:stretch>
        </p:blipFill>
        <p:spPr>
          <a:xfrm>
            <a:off x="541538" y="754602"/>
            <a:ext cx="7039992" cy="5184559"/>
          </a:xfrm>
        </p:spPr>
      </p:pic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E7AF123D-06FA-4346-B0DF-337FBBD3B1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549639" y="825623"/>
            <a:ext cx="3559503" cy="5823752"/>
          </a:xfrm>
        </p:spPr>
        <p:txBody>
          <a:bodyPr>
            <a:normAutofit/>
          </a:bodyPr>
          <a:lstStyle/>
          <a:p>
            <a:r>
              <a:rPr lang="bg-BG" sz="2400" dirty="0"/>
              <a:t>Имахме вечерен час. Нямахме право да излизаме вечер след 20.00 часа . Имаше дежурни учители, които следяха за спазването и проверяваха. Когато някой не беше вкъщи след този час, му се намаляваше поведението. </a:t>
            </a:r>
          </a:p>
          <a:p>
            <a:endParaRPr lang="bg-BG" sz="2000" dirty="0"/>
          </a:p>
        </p:txBody>
      </p:sp>
    </p:spTree>
    <p:extLst>
      <p:ext uri="{BB962C8B-B14F-4D97-AF65-F5344CB8AC3E}">
        <p14:creationId xmlns:p14="http://schemas.microsoft.com/office/powerpoint/2010/main" val="3251554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онтейнер за картина 5">
            <a:extLst>
              <a:ext uri="{FF2B5EF4-FFF2-40B4-BE49-F238E27FC236}">
                <a16:creationId xmlns:a16="http://schemas.microsoft.com/office/drawing/2014/main" id="{9462DBD1-A241-48FB-9C14-0647DE7544B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5" r="5775"/>
          <a:stretch>
            <a:fillRect/>
          </a:stretch>
        </p:blipFill>
        <p:spPr>
          <a:xfrm>
            <a:off x="941033" y="976544"/>
            <a:ext cx="6081204" cy="5406501"/>
          </a:xfrm>
        </p:spPr>
      </p:pic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7EB27CEA-0BFE-469F-8BCD-6C1648A8C7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36131" y="266329"/>
            <a:ext cx="4012707" cy="6223247"/>
          </a:xfrm>
        </p:spPr>
        <p:txBody>
          <a:bodyPr>
            <a:noAutofit/>
          </a:bodyPr>
          <a:lstStyle/>
          <a:p>
            <a:r>
              <a:rPr lang="ru-RU" sz="2400" dirty="0"/>
              <a:t>- </a:t>
            </a:r>
            <a:r>
              <a:rPr lang="ru-RU" sz="2400" dirty="0" err="1"/>
              <a:t>Какво</a:t>
            </a:r>
            <a:r>
              <a:rPr lang="ru-RU" sz="2400" dirty="0"/>
              <a:t> </a:t>
            </a:r>
            <a:r>
              <a:rPr lang="ru-RU" sz="2400" dirty="0" err="1"/>
              <a:t>означава</a:t>
            </a:r>
            <a:r>
              <a:rPr lang="ru-RU" sz="2400" dirty="0"/>
              <a:t> да се </a:t>
            </a:r>
            <a:r>
              <a:rPr lang="ru-RU" sz="2400" dirty="0" err="1"/>
              <a:t>намали</a:t>
            </a:r>
            <a:r>
              <a:rPr lang="ru-RU" sz="2400" dirty="0"/>
              <a:t> </a:t>
            </a:r>
            <a:r>
              <a:rPr lang="ru-RU" sz="2400" dirty="0" err="1"/>
              <a:t>поведението</a:t>
            </a:r>
            <a:r>
              <a:rPr lang="ru-RU" sz="2400" dirty="0"/>
              <a:t>?</a:t>
            </a:r>
          </a:p>
          <a:p>
            <a:r>
              <a:rPr lang="ru-RU" sz="2400" dirty="0"/>
              <a:t>- При всяко </a:t>
            </a:r>
            <a:r>
              <a:rPr lang="ru-RU" sz="2400" dirty="0" err="1"/>
              <a:t>провинение</a:t>
            </a:r>
            <a:r>
              <a:rPr lang="ru-RU" sz="2400" dirty="0"/>
              <a:t> </a:t>
            </a:r>
            <a:r>
              <a:rPr lang="ru-RU" sz="2400" dirty="0" err="1"/>
              <a:t>поведението</a:t>
            </a:r>
            <a:r>
              <a:rPr lang="ru-RU" sz="2400" dirty="0"/>
              <a:t> се </a:t>
            </a:r>
            <a:r>
              <a:rPr lang="ru-RU" sz="2400" dirty="0" err="1"/>
              <a:t>намаляваше</a:t>
            </a:r>
            <a:r>
              <a:rPr lang="ru-RU" sz="2400" dirty="0"/>
              <a:t> с </a:t>
            </a:r>
            <a:r>
              <a:rPr lang="ru-RU" sz="2400" dirty="0" err="1"/>
              <a:t>една</a:t>
            </a:r>
            <a:r>
              <a:rPr lang="ru-RU" sz="2400" dirty="0"/>
              <a:t> единица и </a:t>
            </a:r>
            <a:r>
              <a:rPr lang="ru-RU" sz="2400" dirty="0" err="1"/>
              <a:t>накрая</a:t>
            </a:r>
            <a:r>
              <a:rPr lang="ru-RU" sz="2400" dirty="0"/>
              <a:t> </a:t>
            </a:r>
            <a:r>
              <a:rPr lang="ru-RU" sz="2400" dirty="0" err="1"/>
              <a:t>ученикът</a:t>
            </a:r>
            <a:r>
              <a:rPr lang="ru-RU" sz="2400" dirty="0"/>
              <a:t> се </a:t>
            </a:r>
            <a:r>
              <a:rPr lang="ru-RU" sz="2400" dirty="0" err="1"/>
              <a:t>изключваше</a:t>
            </a:r>
            <a:r>
              <a:rPr lang="ru-RU" sz="2400" dirty="0"/>
              <a:t> от училище и се </a:t>
            </a:r>
            <a:r>
              <a:rPr lang="ru-RU" sz="2400" dirty="0" err="1"/>
              <a:t>преместваше</a:t>
            </a:r>
            <a:r>
              <a:rPr lang="ru-RU" sz="2400" dirty="0"/>
              <a:t> в </a:t>
            </a:r>
            <a:r>
              <a:rPr lang="ru-RU" sz="2400" dirty="0" err="1"/>
              <a:t>друго</a:t>
            </a:r>
            <a:r>
              <a:rPr lang="ru-RU" sz="2400" dirty="0"/>
              <a:t>. </a:t>
            </a:r>
            <a:r>
              <a:rPr lang="ru-RU" sz="2400" dirty="0" err="1"/>
              <a:t>Имаше</a:t>
            </a:r>
            <a:r>
              <a:rPr lang="ru-RU" sz="2400" dirty="0"/>
              <a:t> много причини за </a:t>
            </a:r>
            <a:r>
              <a:rPr lang="ru-RU" sz="2400" dirty="0" err="1"/>
              <a:t>намаляване</a:t>
            </a:r>
            <a:r>
              <a:rPr lang="ru-RU" sz="2400" dirty="0"/>
              <a:t> на </a:t>
            </a:r>
            <a:r>
              <a:rPr lang="ru-RU" sz="2400" dirty="0" err="1"/>
              <a:t>поведението</a:t>
            </a:r>
            <a:r>
              <a:rPr lang="ru-RU" sz="2400" dirty="0"/>
              <a:t>, например  </a:t>
            </a:r>
            <a:r>
              <a:rPr lang="ru-RU" sz="2400" dirty="0" err="1"/>
              <a:t>неизвинени</a:t>
            </a:r>
            <a:r>
              <a:rPr lang="ru-RU" sz="2400" dirty="0"/>
              <a:t> </a:t>
            </a:r>
            <a:r>
              <a:rPr lang="ru-RU" sz="2400" dirty="0" err="1"/>
              <a:t>отсъствия</a:t>
            </a:r>
            <a:r>
              <a:rPr lang="ru-RU" sz="2400" dirty="0"/>
              <a:t>, </a:t>
            </a:r>
            <a:r>
              <a:rPr lang="ru-RU" sz="2400" dirty="0" err="1"/>
              <a:t>сбиване</a:t>
            </a:r>
            <a:r>
              <a:rPr lang="ru-RU" sz="2400" dirty="0"/>
              <a:t> </a:t>
            </a:r>
            <a:r>
              <a:rPr lang="ru-RU" sz="2400" dirty="0" err="1"/>
              <a:t>със</a:t>
            </a:r>
            <a:r>
              <a:rPr lang="ru-RU" sz="2400" dirty="0"/>
              <a:t> </a:t>
            </a:r>
            <a:r>
              <a:rPr lang="ru-RU" sz="2400" dirty="0" err="1"/>
              <a:t>съучениците</a:t>
            </a:r>
            <a:r>
              <a:rPr lang="ru-RU" sz="2400" dirty="0"/>
              <a:t>, </a:t>
            </a:r>
            <a:r>
              <a:rPr lang="ru-RU" sz="2400" dirty="0" err="1"/>
              <a:t>неуважително</a:t>
            </a:r>
            <a:r>
              <a:rPr lang="ru-RU" sz="2400" dirty="0"/>
              <a:t> отношение </a:t>
            </a:r>
            <a:r>
              <a:rPr lang="ru-RU" sz="2400" dirty="0" err="1"/>
              <a:t>към</a:t>
            </a:r>
            <a:r>
              <a:rPr lang="ru-RU" sz="2400" dirty="0"/>
              <a:t> </a:t>
            </a:r>
            <a:r>
              <a:rPr lang="ru-RU" sz="2400" dirty="0" err="1"/>
              <a:t>учителите</a:t>
            </a:r>
            <a:r>
              <a:rPr lang="ru-RU" sz="2400" dirty="0"/>
              <a:t> и </a:t>
            </a:r>
            <a:r>
              <a:rPr lang="ru-RU" sz="2400" dirty="0" err="1"/>
              <a:t>др</a:t>
            </a:r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571940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CCB6A5B5-892D-4301-891B-E0955880F6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78619" y="310275"/>
            <a:ext cx="3200400" cy="5957360"/>
          </a:xfrm>
        </p:spPr>
        <p:txBody>
          <a:bodyPr/>
          <a:lstStyle/>
          <a:p>
            <a:r>
              <a:rPr lang="bg-BG" sz="2400" dirty="0"/>
              <a:t>-А как ви поощряваха в училище? Получавахте ли награди, похвали ?</a:t>
            </a:r>
          </a:p>
          <a:p>
            <a:r>
              <a:rPr lang="bg-BG" sz="2400" dirty="0"/>
              <a:t>- Да, разбира се. Всички, които имахме отличен успех, получавахме книги в края на учебната година като награда. На 24 май на манифестацията имахме бели ленти с  червен надпис „ ОТЛИЧНИК“</a:t>
            </a:r>
          </a:p>
          <a:p>
            <a:pPr marL="285750" indent="-285750">
              <a:buFontTx/>
              <a:buChar char="-"/>
            </a:pPr>
            <a:endParaRPr lang="bg-BG" dirty="0"/>
          </a:p>
        </p:txBody>
      </p:sp>
      <p:pic>
        <p:nvPicPr>
          <p:cNvPr id="10" name="Контейнер за картина 9">
            <a:extLst>
              <a:ext uri="{FF2B5EF4-FFF2-40B4-BE49-F238E27FC236}">
                <a16:creationId xmlns:a16="http://schemas.microsoft.com/office/drawing/2014/main" id="{10850927-C168-4DA6-BC24-1439A63D4CD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" b="139"/>
          <a:stretch>
            <a:fillRect/>
          </a:stretch>
        </p:blipFill>
        <p:spPr>
          <a:xfrm>
            <a:off x="512981" y="497150"/>
            <a:ext cx="6331702" cy="5575176"/>
          </a:xfrm>
        </p:spPr>
      </p:pic>
    </p:spTree>
    <p:extLst>
      <p:ext uri="{BB962C8B-B14F-4D97-AF65-F5344CB8AC3E}">
        <p14:creationId xmlns:p14="http://schemas.microsoft.com/office/powerpoint/2010/main" val="643601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Контейнер за съдържание 5">
            <a:extLst>
              <a:ext uri="{FF2B5EF4-FFF2-40B4-BE49-F238E27FC236}">
                <a16:creationId xmlns:a16="http://schemas.microsoft.com/office/drawing/2014/main" id="{4BC137A7-5A55-4F59-B7C4-A15768B56C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1784412"/>
            <a:ext cx="4185733" cy="4387788"/>
          </a:xfrm>
        </p:spPr>
        <p:txBody>
          <a:bodyPr>
            <a:normAutofit/>
          </a:bodyPr>
          <a:lstStyle/>
          <a:p>
            <a:r>
              <a:rPr lang="bg-BG" sz="4400" dirty="0"/>
              <a:t>Благодаря ви бабо и дядо за интересните факти и случки, които ми разказахте.</a:t>
            </a:r>
          </a:p>
        </p:txBody>
      </p:sp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3A13FE2C-5182-4AB6-ADF1-8EB871CBB3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577" y="1784412"/>
            <a:ext cx="5095781" cy="3628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7662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ип дърво">
  <a:themeElements>
    <a:clrScheme name="Тип дърво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Тип дърво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Тип дърво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TM03090434[[fn=Тип дърво]]</Template>
  <TotalTime>223</TotalTime>
  <Words>336</Words>
  <Application>Microsoft Office PowerPoint</Application>
  <PresentationFormat>Широк екран</PresentationFormat>
  <Paragraphs>13</Paragraphs>
  <Slides>8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8</vt:i4>
      </vt:variant>
    </vt:vector>
  </HeadingPairs>
  <TitlesOfParts>
    <vt:vector size="13" baseType="lpstr">
      <vt:lpstr>Cambria</vt:lpstr>
      <vt:lpstr>Rockwell</vt:lpstr>
      <vt:lpstr>Rockwell Condensed</vt:lpstr>
      <vt:lpstr>Wingdings</vt:lpstr>
      <vt:lpstr>Тип дърво</vt:lpstr>
      <vt:lpstr>Поведението в училище-наказания и поощрения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Поведението в училище-наказания и поощтрения</dc:title>
  <dc:creator>Denis Angelov</dc:creator>
  <cp:lastModifiedBy>Denis Angelov</cp:lastModifiedBy>
  <cp:revision>23</cp:revision>
  <dcterms:created xsi:type="dcterms:W3CDTF">2021-11-24T12:48:28Z</dcterms:created>
  <dcterms:modified xsi:type="dcterms:W3CDTF">2021-11-24T21:34:14Z</dcterms:modified>
</cp:coreProperties>
</file>