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+mn-lt"/>
              </a:rPr>
              <a:t>Витоша – </a:t>
            </a:r>
            <a:r>
              <a:rPr lang="bg-BG" dirty="0">
                <a:latin typeface="+mn-lt"/>
              </a:rPr>
              <a:t>Ч</a:t>
            </a:r>
            <a:r>
              <a:rPr lang="bg-BG" dirty="0" smtClean="0">
                <a:latin typeface="+mn-lt"/>
              </a:rPr>
              <a:t>ерни връх </a:t>
            </a:r>
            <a:endParaRPr lang="en-GB" dirty="0">
              <a:latin typeface="+mn-lt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Вероника, 1а клас</a:t>
            </a:r>
          </a:p>
          <a:p>
            <a:r>
              <a:rPr lang="bg-BG" dirty="0" smtClean="0"/>
              <a:t>25 ОУ „д-р Петър Берон“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4088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7415" y="0"/>
            <a:ext cx="6754586" cy="364127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-145325" y="585560"/>
            <a:ext cx="5558245" cy="2470150"/>
          </a:xfrm>
        </p:spPr>
        <p:txBody>
          <a:bodyPr>
            <a:noAutofit/>
          </a:bodyPr>
          <a:lstStyle/>
          <a:p>
            <a:r>
              <a:rPr lang="ru-RU" sz="2800" dirty="0" err="1">
                <a:solidFill>
                  <a:schemeClr val="tx2"/>
                </a:solidFill>
                <a:latin typeface="+mn-lt"/>
              </a:rPr>
              <a:t>Една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+mn-lt"/>
              </a:rPr>
              <a:t>забележителност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, </a:t>
            </a:r>
            <a:r>
              <a:rPr lang="ru-RU" sz="2800" dirty="0" err="1">
                <a:solidFill>
                  <a:schemeClr val="tx2"/>
                </a:solidFill>
                <a:latin typeface="+mn-lt"/>
              </a:rPr>
              <a:t>която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2800" dirty="0" err="1">
                <a:solidFill>
                  <a:schemeClr val="tx2"/>
                </a:solidFill>
                <a:latin typeface="+mn-lt"/>
              </a:rPr>
              <a:t>обичам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 да </a:t>
            </a:r>
            <a:r>
              <a:rPr lang="ru-RU" sz="2800" dirty="0" err="1">
                <a:solidFill>
                  <a:schemeClr val="tx2"/>
                </a:solidFill>
                <a:latin typeface="+mn-lt"/>
              </a:rPr>
              <a:t>посещавам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 е </a:t>
            </a:r>
            <a:r>
              <a:rPr lang="ru-RU" sz="2800" dirty="0" err="1">
                <a:solidFill>
                  <a:schemeClr val="tx2"/>
                </a:solidFill>
                <a:latin typeface="+mn-lt"/>
              </a:rPr>
              <a:t>планината</a:t>
            </a:r>
            <a:r>
              <a:rPr lang="ru-RU" sz="28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2800" dirty="0" err="1" smtClean="0">
                <a:solidFill>
                  <a:schemeClr val="tx2"/>
                </a:solidFill>
                <a:latin typeface="+mn-lt"/>
              </a:rPr>
              <a:t>Витоша</a:t>
            </a:r>
            <a:endParaRPr lang="en-GB" sz="28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429496729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7415" y="3641270"/>
            <a:ext cx="6754585" cy="3216729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140424" y="4772580"/>
            <a:ext cx="4986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spc="-150" dirty="0" err="1"/>
              <a:t>Тя</a:t>
            </a:r>
            <a:r>
              <a:rPr lang="ru-RU" sz="2800" spc="-150" dirty="0"/>
              <a:t> се </a:t>
            </a:r>
            <a:r>
              <a:rPr lang="ru-RU" sz="2800" spc="-150" dirty="0" err="1"/>
              <a:t>намира</a:t>
            </a:r>
            <a:r>
              <a:rPr lang="ru-RU" sz="2800" spc="-150" dirty="0"/>
              <a:t> до </a:t>
            </a:r>
            <a:r>
              <a:rPr lang="ru-RU" sz="2800" spc="-150" dirty="0" err="1"/>
              <a:t>родния</a:t>
            </a:r>
            <a:r>
              <a:rPr lang="ru-RU" sz="2800" spc="-150" dirty="0"/>
              <a:t> ми </a:t>
            </a:r>
            <a:endParaRPr lang="ru-RU" sz="2800" spc="-150" dirty="0" smtClean="0"/>
          </a:p>
          <a:p>
            <a:pPr algn="ctr"/>
            <a:r>
              <a:rPr lang="ru-RU" sz="2800" spc="-150" dirty="0" smtClean="0"/>
              <a:t>град </a:t>
            </a:r>
            <a:r>
              <a:rPr lang="ru-RU" sz="2800" spc="-150" dirty="0"/>
              <a:t>- </a:t>
            </a:r>
            <a:r>
              <a:rPr lang="ru-RU" sz="2800" spc="-150" dirty="0" smtClean="0"/>
              <a:t>София</a:t>
            </a:r>
            <a:endParaRPr lang="en-GB" sz="2800" spc="-150" dirty="0"/>
          </a:p>
        </p:txBody>
      </p:sp>
    </p:spTree>
    <p:extLst>
      <p:ext uri="{BB962C8B-B14F-4D97-AF65-F5344CB8AC3E}">
        <p14:creationId xmlns:p14="http://schemas.microsoft.com/office/powerpoint/2010/main" val="320416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>
                <a:latin typeface="+mn-lt"/>
              </a:rPr>
              <a:t>Витоша</a:t>
            </a:r>
            <a:r>
              <a:rPr lang="ru-RU" dirty="0">
                <a:latin typeface="+mn-lt"/>
              </a:rPr>
              <a:t> е </a:t>
            </a:r>
            <a:r>
              <a:rPr lang="ru-RU" dirty="0" err="1">
                <a:latin typeface="+mn-lt"/>
              </a:rPr>
              <a:t>природен</a:t>
            </a:r>
            <a:r>
              <a:rPr lang="ru-RU" dirty="0">
                <a:latin typeface="+mn-lt"/>
              </a:rPr>
              <a:t> парк с </a:t>
            </a:r>
            <a:r>
              <a:rPr lang="ru-RU" dirty="0" err="1">
                <a:latin typeface="+mn-lt"/>
              </a:rPr>
              <a:t>най</a:t>
            </a:r>
            <a:r>
              <a:rPr lang="ru-RU" dirty="0">
                <a:latin typeface="+mn-lt"/>
              </a:rPr>
              <a:t>-висок </a:t>
            </a:r>
            <a:r>
              <a:rPr lang="ru-RU" dirty="0" err="1">
                <a:latin typeface="+mn-lt"/>
              </a:rPr>
              <a:t>връх</a:t>
            </a:r>
            <a:r>
              <a:rPr lang="ru-RU" dirty="0">
                <a:latin typeface="+mn-lt"/>
              </a:rPr>
              <a:t> Черни </a:t>
            </a:r>
            <a:r>
              <a:rPr lang="ru-RU" dirty="0" err="1">
                <a:latin typeface="+mn-lt"/>
              </a:rPr>
              <a:t>връх</a:t>
            </a:r>
            <a:r>
              <a:rPr lang="ru-RU" dirty="0">
                <a:latin typeface="+mn-lt"/>
              </a:rPr>
              <a:t> – </a:t>
            </a:r>
            <a:r>
              <a:rPr lang="ru-RU" dirty="0" smtClean="0">
                <a:latin typeface="+mn-lt"/>
              </a:rPr>
              <a:t>2292 м </a:t>
            </a:r>
            <a:r>
              <a:rPr lang="ru-RU" dirty="0" err="1" smtClean="0">
                <a:latin typeface="+mn-lt"/>
              </a:rPr>
              <a:t>н.в</a:t>
            </a:r>
            <a:r>
              <a:rPr lang="ru-RU" dirty="0">
                <a:latin typeface="+mn-lt"/>
              </a:rPr>
              <a:t>. </a:t>
            </a:r>
            <a:endParaRPr lang="en-GB" dirty="0">
              <a:latin typeface="+mn-lt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306786" y="114300"/>
            <a:ext cx="6885214" cy="329837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06786" y="3412671"/>
            <a:ext cx="6885215" cy="333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04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+mn-lt"/>
              </a:rPr>
              <a:t>Интересно </a:t>
            </a:r>
            <a:r>
              <a:rPr lang="ru-RU" dirty="0" err="1">
                <a:latin typeface="+mn-lt"/>
              </a:rPr>
              <a:t>нещо</a:t>
            </a:r>
            <a:r>
              <a:rPr lang="ru-RU" dirty="0">
                <a:latin typeface="+mn-lt"/>
              </a:rPr>
              <a:t> в </a:t>
            </a:r>
            <a:r>
              <a:rPr lang="ru-RU" dirty="0" err="1">
                <a:latin typeface="+mn-lt"/>
              </a:rPr>
              <a:t>планината</a:t>
            </a:r>
            <a:r>
              <a:rPr lang="ru-RU" dirty="0">
                <a:latin typeface="+mn-lt"/>
              </a:rPr>
              <a:t> е, че </a:t>
            </a:r>
            <a:r>
              <a:rPr lang="ru-RU" dirty="0" err="1">
                <a:latin typeface="+mn-lt"/>
              </a:rPr>
              <a:t>има</a:t>
            </a:r>
            <a:r>
              <a:rPr lang="ru-RU" dirty="0">
                <a:latin typeface="+mn-lt"/>
              </a:rPr>
              <a:t> много </a:t>
            </a:r>
            <a:r>
              <a:rPr lang="ru-RU" dirty="0" err="1">
                <a:latin typeface="+mn-lt"/>
              </a:rPr>
              <a:t>каменни</a:t>
            </a:r>
            <a:r>
              <a:rPr lang="ru-RU" dirty="0">
                <a:latin typeface="+mn-lt"/>
              </a:rPr>
              <a:t> реки.</a:t>
            </a:r>
            <a:endParaRPr lang="en-GB" dirty="0">
              <a:latin typeface="+mn-lt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431" y="130629"/>
            <a:ext cx="4747240" cy="3055484"/>
          </a:xfrm>
          <a:prstGeom prst="rect">
            <a:avLst/>
          </a:prstGeom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431" y="3186113"/>
            <a:ext cx="4747240" cy="342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1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картина 6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2686" y="0"/>
            <a:ext cx="5399314" cy="6858000"/>
          </a:xfrm>
          <a:prstGeom prst="rect">
            <a:avLst/>
          </a:prstGeom>
        </p:spPr>
      </p:pic>
      <p:sp>
        <p:nvSpPr>
          <p:cNvPr id="11" name="Правоъгълник 10"/>
          <p:cNvSpPr/>
          <p:nvPr/>
        </p:nvSpPr>
        <p:spPr>
          <a:xfrm>
            <a:off x="810986" y="2521059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На </a:t>
            </a:r>
            <a:r>
              <a:rPr lang="ru-RU" sz="2800" dirty="0" err="1"/>
              <a:t>Витоша</a:t>
            </a:r>
            <a:r>
              <a:rPr lang="ru-RU" sz="2800" dirty="0"/>
              <a:t> </a:t>
            </a:r>
            <a:r>
              <a:rPr lang="ru-RU" sz="2800" dirty="0" err="1"/>
              <a:t>има</a:t>
            </a:r>
            <a:r>
              <a:rPr lang="ru-RU" sz="2800" dirty="0"/>
              <a:t> </a:t>
            </a:r>
            <a:r>
              <a:rPr lang="ru-RU" sz="2800" dirty="0" err="1"/>
              <a:t>писта</a:t>
            </a:r>
            <a:r>
              <a:rPr lang="ru-RU" sz="2800" dirty="0"/>
              <a:t> за </a:t>
            </a:r>
            <a:r>
              <a:rPr lang="ru-RU" sz="2800" dirty="0" err="1"/>
              <a:t>ски</a:t>
            </a:r>
            <a:r>
              <a:rPr lang="ru-RU" sz="2800" dirty="0"/>
              <a:t> – </a:t>
            </a:r>
            <a:r>
              <a:rPr lang="ru-RU" sz="2800" dirty="0" err="1"/>
              <a:t>Лалето</a:t>
            </a:r>
            <a:r>
              <a:rPr lang="ru-RU" sz="2800" dirty="0"/>
              <a:t>, </a:t>
            </a:r>
            <a:r>
              <a:rPr lang="ru-RU" sz="2800" dirty="0" err="1"/>
              <a:t>както</a:t>
            </a:r>
            <a:r>
              <a:rPr lang="ru-RU" sz="2800" dirty="0"/>
              <a:t> и много </a:t>
            </a:r>
            <a:r>
              <a:rPr lang="ru-RU" sz="2800" dirty="0" err="1"/>
              <a:t>хубави</a:t>
            </a:r>
            <a:r>
              <a:rPr lang="ru-RU" sz="2800" dirty="0"/>
              <a:t> места за </a:t>
            </a:r>
            <a:r>
              <a:rPr lang="ru-RU" sz="2800" dirty="0" err="1"/>
              <a:t>спускане</a:t>
            </a:r>
            <a:r>
              <a:rPr lang="ru-RU" sz="2800" dirty="0"/>
              <a:t> с </a:t>
            </a:r>
            <a:r>
              <a:rPr lang="ru-RU" sz="2800" dirty="0" err="1"/>
              <a:t>шейни</a:t>
            </a:r>
            <a:r>
              <a:rPr lang="ru-RU" sz="2800" dirty="0"/>
              <a:t>. Аз </a:t>
            </a:r>
            <a:r>
              <a:rPr lang="ru-RU" sz="2800" dirty="0" err="1"/>
              <a:t>обичам</a:t>
            </a:r>
            <a:r>
              <a:rPr lang="ru-RU" sz="2800" dirty="0"/>
              <a:t> да се </a:t>
            </a:r>
            <a:r>
              <a:rPr lang="ru-RU" sz="2800" dirty="0" err="1"/>
              <a:t>качвам</a:t>
            </a:r>
            <a:r>
              <a:rPr lang="ru-RU" sz="2800" dirty="0"/>
              <a:t> до Черни </a:t>
            </a:r>
            <a:r>
              <a:rPr lang="ru-RU" sz="2800" dirty="0" err="1" smtClean="0"/>
              <a:t>връх</a:t>
            </a:r>
            <a:r>
              <a:rPr lang="ru-RU" sz="2800" dirty="0" smtClean="0"/>
              <a:t>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10259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 контейнер 4"/>
          <p:cNvSpPr>
            <a:spLocks noGrp="1"/>
          </p:cNvSpPr>
          <p:nvPr>
            <p:ph type="body" sz="half" idx="2"/>
          </p:nvPr>
        </p:nvSpPr>
        <p:spPr>
          <a:xfrm>
            <a:off x="885443" y="3538287"/>
            <a:ext cx="5776646" cy="1614817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2800" spc="-150" dirty="0" smtClean="0">
                <a:solidFill>
                  <a:schemeClr val="tx2"/>
                </a:solidFill>
              </a:rPr>
              <a:t> </a:t>
            </a:r>
            <a:endParaRPr lang="en-GB" sz="2800" spc="-150" dirty="0">
              <a:solidFill>
                <a:schemeClr val="tx2"/>
              </a:solidFill>
            </a:endParaRPr>
          </a:p>
        </p:txBody>
      </p:sp>
      <p:pic>
        <p:nvPicPr>
          <p:cNvPr id="4" name="Контейнер за картина 3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25343" y="0"/>
            <a:ext cx="5366657" cy="6858000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885443" y="2890391"/>
            <a:ext cx="57766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И </a:t>
            </a:r>
            <a:r>
              <a:rPr lang="ru-RU" sz="3200" dirty="0"/>
              <a:t>да се спускам с </a:t>
            </a:r>
            <a:r>
              <a:rPr lang="ru-RU" sz="3200" dirty="0" err="1"/>
              <a:t>шейна</a:t>
            </a:r>
            <a:r>
              <a:rPr lang="ru-RU" sz="3200" dirty="0"/>
              <a:t> </a:t>
            </a:r>
            <a:endParaRPr lang="ru-RU" sz="3200" dirty="0" smtClean="0"/>
          </a:p>
          <a:p>
            <a:r>
              <a:rPr lang="ru-RU" sz="3200" dirty="0" err="1" smtClean="0"/>
              <a:t>чак</a:t>
            </a:r>
            <a:r>
              <a:rPr lang="ru-RU" sz="3200" dirty="0" smtClean="0"/>
              <a:t> </a:t>
            </a:r>
            <a:r>
              <a:rPr lang="ru-RU" sz="3200" dirty="0"/>
              <a:t>до </a:t>
            </a:r>
            <a:r>
              <a:rPr lang="ru-RU" sz="3200" dirty="0" err="1"/>
              <a:t>хижа</a:t>
            </a:r>
            <a:r>
              <a:rPr lang="ru-RU" sz="3200" dirty="0"/>
              <a:t> </a:t>
            </a:r>
            <a:r>
              <a:rPr lang="ru-RU" sz="3200" dirty="0" smtClean="0"/>
              <a:t>Алеко.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91283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tx2"/>
                </a:solidFill>
                <a:latin typeface="+mn-lt"/>
              </a:rPr>
              <a:t>Друг интересен </a:t>
            </a:r>
            <a:r>
              <a:rPr lang="ru-RU" sz="3100" dirty="0" err="1">
                <a:solidFill>
                  <a:schemeClr val="tx2"/>
                </a:solidFill>
                <a:latin typeface="+mn-lt"/>
              </a:rPr>
              <a:t>обект</a:t>
            </a:r>
            <a:r>
              <a:rPr lang="ru-RU" sz="3100" dirty="0">
                <a:solidFill>
                  <a:schemeClr val="tx2"/>
                </a:solidFill>
                <a:latin typeface="+mn-lt"/>
              </a:rPr>
              <a:t> е </a:t>
            </a:r>
            <a:r>
              <a:rPr lang="ru-RU" sz="3100" dirty="0" err="1">
                <a:solidFill>
                  <a:schemeClr val="tx2"/>
                </a:solidFill>
                <a:latin typeface="+mn-lt"/>
              </a:rPr>
              <a:t>телевизионната</a:t>
            </a:r>
            <a:r>
              <a:rPr lang="ru-RU" sz="31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3100" dirty="0" err="1">
                <a:solidFill>
                  <a:schemeClr val="tx2"/>
                </a:solidFill>
                <a:latin typeface="+mn-lt"/>
              </a:rPr>
              <a:t>кула</a:t>
            </a:r>
            <a:r>
              <a:rPr lang="ru-RU" sz="3100" dirty="0">
                <a:solidFill>
                  <a:schemeClr val="tx2"/>
                </a:solidFill>
                <a:latin typeface="+mn-lt"/>
              </a:rPr>
              <a:t> в </a:t>
            </a:r>
            <a:r>
              <a:rPr lang="ru-RU" sz="3100" dirty="0" err="1">
                <a:solidFill>
                  <a:schemeClr val="tx2"/>
                </a:solidFill>
                <a:latin typeface="+mn-lt"/>
              </a:rPr>
              <a:t>местността</a:t>
            </a:r>
            <a:r>
              <a:rPr lang="ru-RU" sz="3100" dirty="0">
                <a:solidFill>
                  <a:schemeClr val="tx2"/>
                </a:solidFill>
                <a:latin typeface="+mn-lt"/>
              </a:rPr>
              <a:t> </a:t>
            </a:r>
            <a:r>
              <a:rPr lang="ru-RU" sz="3100" dirty="0" err="1">
                <a:solidFill>
                  <a:schemeClr val="tx2"/>
                </a:solidFill>
                <a:latin typeface="+mn-lt"/>
              </a:rPr>
              <a:t>Копитото</a:t>
            </a:r>
            <a:r>
              <a:rPr lang="ru-RU" sz="3100" dirty="0">
                <a:solidFill>
                  <a:schemeClr val="tx2"/>
                </a:solidFill>
                <a:latin typeface="+mn-lt"/>
              </a:rPr>
              <a:t>. </a:t>
            </a:r>
            <a:r>
              <a:rPr lang="ru-RU" sz="3100" dirty="0" err="1">
                <a:solidFill>
                  <a:schemeClr val="tx2"/>
                </a:solidFill>
                <a:latin typeface="+mn-lt"/>
              </a:rPr>
              <a:t>Тя</a:t>
            </a:r>
            <a:r>
              <a:rPr lang="ru-RU" sz="3100" dirty="0">
                <a:solidFill>
                  <a:schemeClr val="tx2"/>
                </a:solidFill>
                <a:latin typeface="+mn-lt"/>
              </a:rPr>
              <a:t> се </a:t>
            </a:r>
            <a:r>
              <a:rPr lang="ru-RU" sz="3100" dirty="0" err="1">
                <a:solidFill>
                  <a:schemeClr val="tx2"/>
                </a:solidFill>
                <a:latin typeface="+mn-lt"/>
              </a:rPr>
              <a:t>вижда</a:t>
            </a:r>
            <a:r>
              <a:rPr lang="ru-RU" sz="3100" dirty="0">
                <a:solidFill>
                  <a:schemeClr val="tx2"/>
                </a:solidFill>
                <a:latin typeface="+mn-lt"/>
              </a:rPr>
              <a:t> от много места в града.</a:t>
            </a:r>
            <a:endParaRPr lang="en-GB" sz="31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447" y="326571"/>
            <a:ext cx="6272022" cy="3069772"/>
          </a:xfrm>
          <a:prstGeom prst="rect">
            <a:avLst/>
          </a:prstGeo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8447" y="3396343"/>
            <a:ext cx="6272022" cy="334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84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125186" y="327025"/>
            <a:ext cx="5214257" cy="6001643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18900000" scaled="1"/>
            <a:tileRect/>
          </a:gradFill>
          <a:ln w="38100"/>
          <a:effectLst>
            <a:glow rad="228600">
              <a:schemeClr val="accent2">
                <a:satMod val="175000"/>
                <a:alpha val="40000"/>
              </a:schemeClr>
            </a:glow>
            <a:softEdge rad="127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/>
              <a:t>За </a:t>
            </a:r>
            <a:r>
              <a:rPr lang="ru-RU" sz="3200" dirty="0" err="1"/>
              <a:t>опазването</a:t>
            </a:r>
            <a:r>
              <a:rPr lang="ru-RU" sz="3200" dirty="0"/>
              <a:t> на </a:t>
            </a:r>
            <a:r>
              <a:rPr lang="ru-RU" sz="3200" dirty="0" err="1"/>
              <a:t>планината</a:t>
            </a:r>
            <a:r>
              <a:rPr lang="ru-RU" sz="3200" dirty="0"/>
              <a:t> </a:t>
            </a:r>
            <a:r>
              <a:rPr lang="ru-RU" sz="3200" dirty="0" err="1"/>
              <a:t>винаги</a:t>
            </a:r>
            <a:r>
              <a:rPr lang="ru-RU" sz="3200" dirty="0"/>
              <a:t> си нося </a:t>
            </a:r>
            <a:r>
              <a:rPr lang="ru-RU" sz="3200" dirty="0" err="1"/>
              <a:t>найлонова</a:t>
            </a:r>
            <a:r>
              <a:rPr lang="ru-RU" sz="3200" dirty="0"/>
              <a:t> </a:t>
            </a:r>
            <a:r>
              <a:rPr lang="ru-RU" sz="3200" dirty="0" err="1"/>
              <a:t>торбичка</a:t>
            </a:r>
            <a:r>
              <a:rPr lang="ru-RU" sz="3200" dirty="0"/>
              <a:t>, за да си </a:t>
            </a:r>
            <a:r>
              <a:rPr lang="ru-RU" sz="3200" dirty="0" err="1"/>
              <a:t>събирам</a:t>
            </a:r>
            <a:r>
              <a:rPr lang="ru-RU" sz="3200" dirty="0"/>
              <a:t> </a:t>
            </a:r>
            <a:r>
              <a:rPr lang="ru-RU" sz="3200" dirty="0" err="1"/>
              <a:t>отпадъците</a:t>
            </a:r>
            <a:r>
              <a:rPr lang="ru-RU" sz="3200" dirty="0"/>
              <a:t> и да </a:t>
            </a:r>
            <a:r>
              <a:rPr lang="ru-RU" sz="3200" dirty="0" err="1"/>
              <a:t>ги</a:t>
            </a:r>
            <a:r>
              <a:rPr lang="ru-RU" sz="3200" dirty="0"/>
              <a:t> </a:t>
            </a:r>
            <a:r>
              <a:rPr lang="ru-RU" sz="3200" dirty="0" err="1"/>
              <a:t>изхвърям</a:t>
            </a:r>
            <a:r>
              <a:rPr lang="ru-RU" sz="3200" dirty="0"/>
              <a:t> в </a:t>
            </a:r>
            <a:r>
              <a:rPr lang="ru-RU" sz="3200" dirty="0" err="1"/>
              <a:t>кофа</a:t>
            </a:r>
            <a:r>
              <a:rPr lang="ru-RU" sz="3200" dirty="0"/>
              <a:t> за </a:t>
            </a:r>
            <a:r>
              <a:rPr lang="ru-RU" sz="3200" dirty="0" err="1"/>
              <a:t>боклук</a:t>
            </a:r>
            <a:r>
              <a:rPr lang="ru-RU" sz="3200" dirty="0"/>
              <a:t> в града. </a:t>
            </a:r>
            <a:endParaRPr lang="ru-RU" sz="3200" dirty="0" smtClean="0"/>
          </a:p>
          <a:p>
            <a:r>
              <a:rPr lang="ru-RU" sz="3200" dirty="0" smtClean="0"/>
              <a:t>Друг </a:t>
            </a:r>
            <a:r>
              <a:rPr lang="ru-RU" sz="3200" dirty="0"/>
              <a:t>начин за </a:t>
            </a:r>
            <a:r>
              <a:rPr lang="ru-RU" sz="3200" dirty="0" err="1"/>
              <a:t>опазване</a:t>
            </a:r>
            <a:r>
              <a:rPr lang="ru-RU" sz="3200" dirty="0"/>
              <a:t> на </a:t>
            </a:r>
            <a:r>
              <a:rPr lang="ru-RU" sz="3200" dirty="0" err="1"/>
              <a:t>планината</a:t>
            </a:r>
            <a:r>
              <a:rPr lang="ru-RU" sz="3200" dirty="0"/>
              <a:t> чиста е </a:t>
            </a:r>
            <a:r>
              <a:rPr lang="ru-RU" sz="3200" dirty="0" err="1"/>
              <a:t>като</a:t>
            </a:r>
            <a:r>
              <a:rPr lang="ru-RU" sz="3200" dirty="0"/>
              <a:t> се </a:t>
            </a:r>
            <a:r>
              <a:rPr lang="ru-RU" sz="3200" dirty="0" err="1"/>
              <a:t>качваме</a:t>
            </a:r>
            <a:r>
              <a:rPr lang="ru-RU" sz="3200" dirty="0"/>
              <a:t> до </a:t>
            </a:r>
            <a:r>
              <a:rPr lang="ru-RU" sz="3200" dirty="0" err="1"/>
              <a:t>удобните</a:t>
            </a:r>
            <a:r>
              <a:rPr lang="ru-RU" sz="3200" dirty="0"/>
              <a:t> </a:t>
            </a:r>
            <a:r>
              <a:rPr lang="ru-RU" sz="3200" dirty="0" err="1"/>
              <a:t>пътеки</a:t>
            </a:r>
            <a:r>
              <a:rPr lang="ru-RU" sz="3200" dirty="0"/>
              <a:t> за </a:t>
            </a:r>
            <a:r>
              <a:rPr lang="ru-RU" sz="3200" dirty="0" err="1"/>
              <a:t>разходка</a:t>
            </a:r>
            <a:r>
              <a:rPr lang="ru-RU" sz="3200" dirty="0"/>
              <a:t> с </a:t>
            </a:r>
            <a:r>
              <a:rPr lang="ru-RU" sz="3200" dirty="0" err="1"/>
              <a:t>градския</a:t>
            </a:r>
            <a:r>
              <a:rPr lang="ru-RU" sz="3200" dirty="0"/>
              <a:t> транспорт или с лифт.</a:t>
            </a:r>
            <a:endParaRPr lang="en-GB" sz="3200" dirty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9790" y="3395663"/>
            <a:ext cx="6272210" cy="342667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9790" y="0"/>
            <a:ext cx="6272209" cy="339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36278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799c2873-c6b8-417a-8c6a-c202704778f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276DB4EB01040B831C8EB4A15B698" ma:contentTypeVersion="9" ma:contentTypeDescription="Create a new document." ma:contentTypeScope="" ma:versionID="28ee767dbbfb1d0c2f369780e3d972f7">
  <xsd:schema xmlns:xsd="http://www.w3.org/2001/XMLSchema" xmlns:xs="http://www.w3.org/2001/XMLSchema" xmlns:p="http://schemas.microsoft.com/office/2006/metadata/properties" xmlns:ns2="799c2873-c6b8-417a-8c6a-c202704778fe" targetNamespace="http://schemas.microsoft.com/office/2006/metadata/properties" ma:root="true" ma:fieldsID="ebc340bc39d3c4b517222b138bc90aa5" ns2:_="">
    <xsd:import namespace="799c2873-c6b8-417a-8c6a-c202704778f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9c2873-c6b8-417a-8c6a-c202704778fe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3BB639-6D5B-49BA-AF12-F7ED41A0689B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799c2873-c6b8-417a-8c6a-c202704778fe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C942217-408C-416C-9F24-7ABD688D75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567C67-8C34-49B2-B60B-547BEA3922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9c2873-c6b8-417a-8c6a-c202704778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71</TotalTime>
  <Words>168</Words>
  <Application>Microsoft Office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 Light</vt:lpstr>
      <vt:lpstr>Rockwell</vt:lpstr>
      <vt:lpstr>Wingdings</vt:lpstr>
      <vt:lpstr>Atlas</vt:lpstr>
      <vt:lpstr>Витоша – Черни връх </vt:lpstr>
      <vt:lpstr>Една забележителност, която обичам да посещавам е планината Витоша</vt:lpstr>
      <vt:lpstr>Витоша е природен парк с най-висок връх Черни връх – 2292 м н.в. </vt:lpstr>
      <vt:lpstr>Интересно нещо в планината е, че има много каменни реки.</vt:lpstr>
      <vt:lpstr>PowerPoint Presentation</vt:lpstr>
      <vt:lpstr>PowerPoint Presentation</vt:lpstr>
      <vt:lpstr>Друг интересен обект е телевизионната кула в местността Копитото. Тя се вижда от много места в града.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Витоша – Черни връх</dc:title>
  <dc:creator>Win10</dc:creator>
  <cp:lastModifiedBy>Илияна Илиева</cp:lastModifiedBy>
  <cp:revision>9</cp:revision>
  <dcterms:created xsi:type="dcterms:W3CDTF">2020-12-13T13:12:09Z</dcterms:created>
  <dcterms:modified xsi:type="dcterms:W3CDTF">2020-12-20T21:47:58Z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0x0101006FD276DB4EB01040B831C8EB4A15B698</vt:lpwstr>
  </property>
</Properties>
</file>