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2" r:id="rId8"/>
    <p:sldId id="261" r:id="rId9"/>
    <p:sldId id="260" r:id="rId10"/>
    <p:sldId id="264" r:id="rId11"/>
    <p:sldId id="263" r:id="rId1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71A4AB-0397-4B1F-BBEC-F4498F392874}" v="157" dt="2020-12-13T11:13:42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5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8F012-04E8-4393-A3C1-C1EF5E271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443C01-6755-414A-A414-2BC13039A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B82962-3B40-4FAA-9A82-8544CB5CC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206363-92AF-4C29-B6D1-153DA003A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070A3-F530-46C6-9F97-BBFB1C9A8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2771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D8E6E-DEA3-4A3E-B163-91B36F46A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8E398E-648C-4C6C-8713-8DB1F7F7B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780B5-7A88-4587-BF21-B0F79EE3D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36947-DDEF-4AE9-B4A4-A5A570ED8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F4776-8AC9-4608-8FD4-418231FD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932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702D5-BE0D-474F-A59F-A924AB86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2C32C-34D0-4129-9EE8-4C7B37BB5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D941E-D003-4E91-A431-B1257149A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9D63B-6808-4C11-AADA-5C8F2605A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8D5536-3D82-4CC5-A5A9-18EE37F99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4783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408EE-7744-425D-BA2C-592BEA134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E5FDD-68F8-44C8-9832-898AE0E06D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6125E-924E-4B52-A5BC-305FF4A928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25A31B-CA70-4692-A752-E180E22AF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21C48-C092-45E8-9181-2E86908B1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7E01E9-10C0-42F3-834C-7A81BE2B0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2372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6520E-3B7D-4887-90AB-77285767E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F52F1-C606-4594-934B-893385C33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3B3018-435D-4184-9436-6D240E05D3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21ABDD-3672-44F1-9968-C9BC9AF61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21507F-8323-42E4-A1C8-0EAA1978A6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1AAFC8-833C-4D53-9B4F-30D91087E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DB9D6B-56C4-400A-AEC0-B31B77964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B14E05-75AE-4AC2-AC7E-58947E77F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3354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899D7-726A-4DD9-8F91-C1451D1BF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66D45D-F4F2-4F75-9C42-09A0CB0005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606BD1-9AC9-4D95-8387-1EA6D08D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700BB7-3351-40FC-8BB6-5C4260E11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1727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79752F-63A2-4D1F-AE87-D6C86C54B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56811-A232-4E64-BCF7-D217E3B85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394097-648C-4DA4-B525-81727826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9549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AC930-1F26-4F09-922C-DA99CABBB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36D6B-9FCD-4C96-9050-0BA09E0A63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B0FBD-3AED-4FE6-B28E-4891507CCC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0B1EE3-29E0-4986-A5B3-43E7451A5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6D675B-AB4F-494B-A05D-CB08B0FB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7BC1AD-9D49-4EF5-887E-56304A957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8748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2E480-C6D3-4A6D-AE58-9E7B2ABC3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AD3B36-9AF4-44D9-BF1C-D6B29A096B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72453-9001-44D6-BB54-9CCEE7A3E3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CF298-C902-4C65-86FA-2346AA7E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F0ECEA-D020-460A-A3D8-55ABC866A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83A14F-A9F5-4415-8115-522448077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7884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CB1A-F057-4DAF-BA74-4CCFC411E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C6D7FA-DB1C-43BD-98EF-56E8D4F5C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514BF-8DC2-451B-B9D0-ED00AFA457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DE818-BD2F-4A48-BC2C-F241962E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55AD8-468C-42CC-9B43-FD9C3E656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5911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D9D818-9D14-4EAA-A76B-BC791463BA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798DF-C146-4D77-AE1E-144C646991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40C1F9-BEB3-4220-8398-323805534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AB5422-0FB6-4928-9055-E7AF4B444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BD1B3-8C16-40A3-B906-7667E97E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60011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764990-5673-42E0-AED4-ED8A9F54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D4FB99-727B-405D-BD8D-3288AF666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8F0C5-A0D4-4B14-9516-5C4BDAE1CA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BA99A-F7DE-460F-B100-9BBD312AD392}" type="datetimeFigureOut">
              <a:rPr lang="bg-BG" smtClean="0"/>
              <a:t>20.12.2020 г.</a:t>
            </a:fld>
            <a:endParaRPr lang="bg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860B2-08B1-4D9F-9FF1-DEBF20EF14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03BBE-52C5-4A80-9990-CBD0C08EB2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ED238-FD68-43C5-AA91-1E0BE252F0AF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8207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Боянски водопад - лято 2018 | Noncho">
            <a:extLst>
              <a:ext uri="{FF2B5EF4-FFF2-40B4-BE49-F238E27FC236}">
                <a16:creationId xmlns:a16="http://schemas.microsoft.com/office/drawing/2014/main" id="{83148FF4-3833-4374-B8D7-5947FAB549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" y="-947956"/>
            <a:ext cx="13713202" cy="771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03261D-32DB-419E-BB4D-D600B9281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/>
          </a:bodyPr>
          <a:lstStyle/>
          <a:p>
            <a:pPr algn="l"/>
            <a:r>
              <a:rPr lang="bg-BG" sz="6600" b="1" dirty="0"/>
              <a:t>Боянски водопад</a:t>
            </a:r>
          </a:p>
        </p:txBody>
      </p:sp>
      <p:sp>
        <p:nvSpPr>
          <p:cNvPr id="75" name="Rectangle: Rounded Corners 74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C937AB-E47C-4764-AB06-BB2AACF83F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553" y="5479528"/>
            <a:ext cx="9381344" cy="826199"/>
          </a:xfrm>
        </p:spPr>
        <p:txBody>
          <a:bodyPr anchor="ctr">
            <a:normAutofit/>
          </a:bodyPr>
          <a:lstStyle/>
          <a:p>
            <a:pPr algn="l"/>
            <a:r>
              <a:rPr lang="bg-BG" sz="1600" b="1" dirty="0">
                <a:solidFill>
                  <a:schemeClr val="bg1"/>
                </a:solidFill>
              </a:rPr>
              <a:t>Презентация на тема </a:t>
            </a:r>
            <a:r>
              <a:rPr lang="en-US" sz="1600" b="1" dirty="0">
                <a:solidFill>
                  <a:schemeClr val="bg1"/>
                </a:solidFill>
              </a:rPr>
              <a:t>“</a:t>
            </a:r>
            <a:r>
              <a:rPr lang="bg-BG" sz="1600" b="1" dirty="0">
                <a:solidFill>
                  <a:schemeClr val="bg1"/>
                </a:solidFill>
              </a:rPr>
              <a:t>Природна забележителност в моя роден край и грижата за нейното опазване“</a:t>
            </a:r>
          </a:p>
          <a:p>
            <a:pPr algn="l"/>
            <a:r>
              <a:rPr lang="bg-BG" sz="1600" b="1" dirty="0">
                <a:solidFill>
                  <a:schemeClr val="bg1"/>
                </a:solidFill>
              </a:rPr>
              <a:t>от Симеон Събев, </a:t>
            </a:r>
            <a:r>
              <a:rPr lang="en-US" sz="1600" b="1" dirty="0">
                <a:solidFill>
                  <a:schemeClr val="bg1"/>
                </a:solidFill>
              </a:rPr>
              <a:t>I</a:t>
            </a:r>
            <a:r>
              <a:rPr lang="bg-BG" sz="1600" b="1" baseline="30000" dirty="0">
                <a:solidFill>
                  <a:schemeClr val="bg1"/>
                </a:solidFill>
              </a:rPr>
              <a:t>а</a:t>
            </a:r>
            <a:r>
              <a:rPr lang="bg-BG" sz="1600" b="1" dirty="0">
                <a:solidFill>
                  <a:schemeClr val="bg1"/>
                </a:solidFill>
              </a:rPr>
              <a:t> клас, 25 ОУ „Д-р Петър Берон“</a:t>
            </a:r>
          </a:p>
        </p:txBody>
      </p:sp>
    </p:spTree>
    <p:extLst>
      <p:ext uri="{BB962C8B-B14F-4D97-AF65-F5344CB8AC3E}">
        <p14:creationId xmlns:p14="http://schemas.microsoft.com/office/powerpoint/2010/main" val="460695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id="{09C509D2-0C1A-47B8-89C1-D3AB17D452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71DA96-FD9F-465B-AD98-D8B640FA2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58" y="370464"/>
            <a:ext cx="4786604" cy="1672499"/>
          </a:xfrm>
        </p:spPr>
        <p:txBody>
          <a:bodyPr>
            <a:normAutofit/>
          </a:bodyPr>
          <a:lstStyle/>
          <a:p>
            <a:r>
              <a:rPr lang="bg-BG" sz="4000" b="1" dirty="0"/>
              <a:t>Местоположение и интересни факти</a:t>
            </a:r>
          </a:p>
        </p:txBody>
      </p:sp>
      <p:pic>
        <p:nvPicPr>
          <p:cNvPr id="3076" name="Picture 4" descr="Боянски водопад. | Жива тяга">
            <a:extLst>
              <a:ext uri="{FF2B5EF4-FFF2-40B4-BE49-F238E27FC236}">
                <a16:creationId xmlns:a16="http://schemas.microsoft.com/office/drawing/2014/main" id="{E2F31520-25C8-423C-AE51-159F072305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 b="-1"/>
          <a:stretch/>
        </p:blipFill>
        <p:spPr bwMode="auto">
          <a:xfrm>
            <a:off x="5646751" y="3214836"/>
            <a:ext cx="3279267" cy="364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Боянски водопад - София - BG TOUR">
            <a:extLst>
              <a:ext uri="{FF2B5EF4-FFF2-40B4-BE49-F238E27FC236}">
                <a16:creationId xmlns:a16="http://schemas.microsoft.com/office/drawing/2014/main" id="{C96133B6-7BFC-4587-AF01-85938139A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8929067" y="3214837"/>
            <a:ext cx="3262933" cy="364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7FA7B8-4D59-4463-A423-2EA8683628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07286">
            <a:off x="4314266" y="-227745"/>
            <a:ext cx="8426180" cy="4546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1F94C-AF08-41F1-95D5-0D5FE74D7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194" y="2191290"/>
            <a:ext cx="5006610" cy="4145047"/>
          </a:xfrm>
        </p:spPr>
        <p:txBody>
          <a:bodyPr>
            <a:normAutofit fontScale="92500"/>
          </a:bodyPr>
          <a:lstStyle/>
          <a:p>
            <a:pPr algn="just"/>
            <a:r>
              <a:rPr lang="ru-RU" sz="2400" b="0" i="0" dirty="0">
                <a:effectLst/>
                <a:latin typeface="Arial" panose="020B0604020202020204" pitchFamily="34" charset="0"/>
              </a:rPr>
              <a:t>Съвсем близо до София, на северния склон на Витоша;</a:t>
            </a:r>
          </a:p>
          <a:p>
            <a:pPr algn="just"/>
            <a:r>
              <a:rPr lang="ru-RU" sz="2400" b="0" i="0" dirty="0">
                <a:effectLst/>
                <a:latin typeface="Arial" panose="020B0604020202020204" pitchFamily="34" charset="0"/>
              </a:rPr>
              <a:t>Образуван от водите на </a:t>
            </a:r>
            <a:r>
              <a:rPr lang="ru-RU" sz="2400" b="0" i="0" u="none" strike="noStrike" dirty="0">
                <a:effectLst/>
                <a:latin typeface="Arial" panose="020B0604020202020204" pitchFamily="34" charset="0"/>
              </a:rPr>
              <a:t>Боянската река и висок 25 метра;</a:t>
            </a:r>
          </a:p>
          <a:p>
            <a:pPr algn="just"/>
            <a:r>
              <a:rPr lang="ru-RU" sz="2400" b="0" i="0" dirty="0">
                <a:effectLst/>
                <a:latin typeface="Arial" panose="020B0604020202020204" pitchFamily="34" charset="0"/>
              </a:rPr>
              <a:t>Част от каскада водопади, между 1260 и </a:t>
            </a:r>
            <a:r>
              <a:rPr lang="ru-RU" sz="2400" dirty="0">
                <a:latin typeface="Arial" panose="020B0604020202020204" pitchFamily="34" charset="0"/>
              </a:rPr>
              <a:t>1330 метра надморска височина;</a:t>
            </a:r>
            <a:endParaRPr lang="ru-RU" sz="2400" b="0" i="0" dirty="0">
              <a:effectLst/>
              <a:latin typeface="Arial" panose="020B0604020202020204" pitchFamily="34" charset="0"/>
            </a:endParaRPr>
          </a:p>
          <a:p>
            <a:pPr algn="just"/>
            <a:r>
              <a:rPr lang="ru-RU" sz="2400" b="0" i="0" dirty="0">
                <a:effectLst/>
                <a:latin typeface="Arial" panose="020B0604020202020204" pitchFamily="34" charset="0"/>
              </a:rPr>
              <a:t>Местността е запазила своята природа сравнително чиста;</a:t>
            </a:r>
            <a:endParaRPr lang="ru-RU" sz="2400" dirty="0">
              <a:latin typeface="Arial" panose="020B0604020202020204" pitchFamily="34" charset="0"/>
            </a:endParaRPr>
          </a:p>
          <a:p>
            <a:pPr algn="just"/>
            <a:r>
              <a:rPr lang="ru-RU" sz="2400" b="0" i="0" dirty="0">
                <a:effectLst/>
                <a:latin typeface="Arial" panose="020B0604020202020204" pitchFamily="34" charset="0"/>
              </a:rPr>
              <a:t>Екопътека с много места за пикник и красиви гледки към София.</a:t>
            </a:r>
          </a:p>
        </p:txBody>
      </p:sp>
    </p:spTree>
    <p:extLst>
      <p:ext uri="{BB962C8B-B14F-4D97-AF65-F5344CB8AC3E}">
        <p14:creationId xmlns:p14="http://schemas.microsoft.com/office/powerpoint/2010/main" val="35271809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D1A4588A-55D5-49B8-BE41-54ACDCFF2C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Боянски водопад | The best places in Bulgaria">
            <a:extLst>
              <a:ext uri="{FF2B5EF4-FFF2-40B4-BE49-F238E27FC236}">
                <a16:creationId xmlns:a16="http://schemas.microsoft.com/office/drawing/2014/main" id="{2725C4C6-94F7-42B0-9EE7-601F5C8F7A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4465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F97E7EA2-EDCD-47E9-81BC-415C606D1B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19552"/>
            <a:ext cx="9382538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30F660-F814-490D-8FCF-954A891B2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4119552"/>
            <a:ext cx="8557193" cy="769526"/>
          </a:xfrm>
        </p:spPr>
        <p:txBody>
          <a:bodyPr>
            <a:normAutofit/>
          </a:bodyPr>
          <a:lstStyle/>
          <a:p>
            <a:r>
              <a:rPr lang="bg-BG" sz="4800" b="1" dirty="0">
                <a:solidFill>
                  <a:schemeClr val="bg1"/>
                </a:solidFill>
              </a:rPr>
              <a:t>През пролетта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9900E-E7C0-4838-9784-3F0EE6813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" y="4956314"/>
            <a:ext cx="11058144" cy="175239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3200" b="0" i="0" dirty="0">
                <a:effectLst/>
                <a:latin typeface="Arial" panose="020B0604020202020204" pitchFamily="34" charset="0"/>
              </a:rPr>
              <a:t>Всичко е зелено, водата е най-пълноводна, а в ясни дни каскадата на водопада може да се види дори от центъра на София.</a:t>
            </a:r>
            <a:endParaRPr lang="ru-RU" sz="3200" b="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04439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До Боянския водопад – кратка разходка из Витоша | Widerland">
            <a:extLst>
              <a:ext uri="{FF2B5EF4-FFF2-40B4-BE49-F238E27FC236}">
                <a16:creationId xmlns:a16="http://schemas.microsoft.com/office/drawing/2014/main" id="{174D8872-DAA0-469E-AAED-A32E9EBAE9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71D818-BABD-46B6-9FF1-3AAA3F78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9985" y="640263"/>
            <a:ext cx="3759240" cy="936867"/>
          </a:xfrm>
        </p:spPr>
        <p:txBody>
          <a:bodyPr>
            <a:normAutofit/>
          </a:bodyPr>
          <a:lstStyle/>
          <a:p>
            <a:r>
              <a:rPr lang="bg-BG" sz="4000" b="1" dirty="0"/>
              <a:t>През лятото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A3868-3590-4E0A-BBD2-BF4A72D66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4399" y="1828800"/>
            <a:ext cx="3764826" cy="38337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dirty="0"/>
              <a:t>В горещите летни дни водопадът носи планинска прохлада на туристите.</a:t>
            </a:r>
          </a:p>
          <a:p>
            <a:pPr marL="0" indent="0" algn="ctr">
              <a:buNone/>
            </a:pP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i="1" dirty="0"/>
              <a:t>Тоя водопад ти се струва, че не иде от върха на Витоша, а нейде от небесните висини, носейки със себе си лъчите на синевата и шума на бурите им…</a:t>
            </a:r>
          </a:p>
          <a:p>
            <a:pPr marL="0" indent="0" algn="ctr">
              <a:buNone/>
            </a:pPr>
            <a:r>
              <a:rPr lang="ru-RU" sz="1800" i="1" dirty="0"/>
              <a:t>из «Водопадът», Иван Вазов</a:t>
            </a:r>
          </a:p>
        </p:txBody>
      </p:sp>
    </p:spTree>
    <p:extLst>
      <p:ext uri="{BB962C8B-B14F-4D97-AF65-F5344CB8AC3E}">
        <p14:creationId xmlns:p14="http://schemas.microsoft.com/office/powerpoint/2010/main" val="2911727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28" name="Rectangle 138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A2774F-3950-40DD-83CE-311CFF693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34" y="4691615"/>
            <a:ext cx="3110454" cy="1583350"/>
          </a:xfrm>
        </p:spPr>
        <p:txBody>
          <a:bodyPr anchor="t">
            <a:normAutofit/>
          </a:bodyPr>
          <a:lstStyle/>
          <a:p>
            <a:r>
              <a:rPr lang="bg-BG" sz="4800" b="1" dirty="0">
                <a:solidFill>
                  <a:schemeClr val="bg1"/>
                </a:solidFill>
              </a:rPr>
              <a:t>През есента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8F5B5E5D-9F89-4B7D-9930-307FF1287B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Бояна: Пикник с езеро и водопад - Уикенд - Peika.bg">
            <a:extLst>
              <a:ext uri="{FF2B5EF4-FFF2-40B4-BE49-F238E27FC236}">
                <a16:creationId xmlns:a16="http://schemas.microsoft.com/office/drawing/2014/main" id="{BA4339C4-7EBA-461A-B7BF-0F29C7D6D4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/>
        </p:blipFill>
        <p:spPr bwMode="auto">
          <a:xfrm>
            <a:off x="4191002" y="10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Боянски водопад и Боянско езеро - tabakoff.eu | tabakoff.eu">
            <a:extLst>
              <a:ext uri="{FF2B5EF4-FFF2-40B4-BE49-F238E27FC236}">
                <a16:creationId xmlns:a16="http://schemas.microsoft.com/office/drawing/2014/main" id="{DA7B85F8-22D4-42C5-AF47-C9FC76857E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 bwMode="auto"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29" name="Group 140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30" name="Freeform: Shape 142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C42F9-52A1-4E84-B1B0-DD0EDF6CC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534" y="4441371"/>
            <a:ext cx="7921689" cy="195942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bg-BG" dirty="0">
                <a:solidFill>
                  <a:schemeClr val="bg1">
                    <a:alpha val="80000"/>
                  </a:schemeClr>
                </a:solidFill>
              </a:rPr>
              <a:t>Пътят до водопада е много красив през есента, когато всичко е обагрено в жълто-червени цветове.</a:t>
            </a:r>
          </a:p>
          <a:p>
            <a:pPr marL="0" indent="0" algn="ctr">
              <a:buNone/>
            </a:pPr>
            <a:r>
              <a:rPr lang="bg-BG" dirty="0" err="1">
                <a:solidFill>
                  <a:schemeClr val="bg1">
                    <a:alpha val="80000"/>
                  </a:schemeClr>
                </a:solidFill>
              </a:rPr>
              <a:t>Екопътеката</a:t>
            </a:r>
            <a:r>
              <a:rPr lang="bg-BG" dirty="0">
                <a:solidFill>
                  <a:schemeClr val="bg1">
                    <a:alpha val="80000"/>
                  </a:schemeClr>
                </a:solidFill>
              </a:rPr>
              <a:t> започва на 500 метра от площада на Бояна, до който се стига с автобуси 63, 64 и 107.</a:t>
            </a:r>
          </a:p>
        </p:txBody>
      </p:sp>
    </p:spTree>
    <p:extLst>
      <p:ext uri="{BB962C8B-B14F-4D97-AF65-F5344CB8AC3E}">
        <p14:creationId xmlns:p14="http://schemas.microsoft.com/office/powerpoint/2010/main" val="377774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9D715E-9777-4FD7-B2AB-E1D55B560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312673"/>
          </a:xfrm>
        </p:spPr>
        <p:txBody>
          <a:bodyPr>
            <a:normAutofit/>
          </a:bodyPr>
          <a:lstStyle/>
          <a:p>
            <a:pPr algn="ctr"/>
            <a:r>
              <a:rPr lang="bg-BG" sz="6000" b="1" dirty="0"/>
              <a:t>През зимата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715EE-E04A-48D6-A2FF-A14EC27FE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048" y="1595066"/>
            <a:ext cx="4619621" cy="480573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600" b="0" i="0" dirty="0">
                <a:effectLst/>
                <a:latin typeface="Arial" panose="020B0604020202020204" pitchFamily="34" charset="0"/>
              </a:rPr>
              <a:t>В най-студените дни</a:t>
            </a:r>
            <a:r>
              <a:rPr lang="ru-RU" sz="3600" dirty="0">
                <a:latin typeface="Arial" panose="020B0604020202020204" pitchFamily="34" charset="0"/>
              </a:rPr>
              <a:t> </a:t>
            </a:r>
            <a:r>
              <a:rPr lang="ru-RU" sz="3600" b="0" i="0" dirty="0">
                <a:effectLst/>
                <a:latin typeface="Arial" panose="020B0604020202020204" pitchFamily="34" charset="0"/>
              </a:rPr>
              <a:t>водопадът замръзва, </a:t>
            </a:r>
            <a:r>
              <a:rPr lang="ru-RU" sz="36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образувайки два ледени езика, високи 15–18 метра, а условията за обучение в катерене по лед са чудесни.</a:t>
            </a:r>
            <a:endParaRPr lang="ru-RU" sz="3600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346680E-C828-4F6D-94DB-B96D6727F5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447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Реки и водопади | Боянски водопад">
            <a:extLst>
              <a:ext uri="{FF2B5EF4-FFF2-40B4-BE49-F238E27FC236}">
                <a16:creationId xmlns:a16="http://schemas.microsoft.com/office/drawing/2014/main" id="{47D32AD1-34D8-46D8-9C52-A3F1C00E46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22" name="Rectangle 136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49206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C121E2-CC1C-4DB8-86C0-95C4833A9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4440" y="640263"/>
            <a:ext cx="4172286" cy="77729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3200" b="1" dirty="0"/>
              <a:t>Как да опазим природата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D5EECA-B653-407B-B8FB-156080396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084" y="1677798"/>
            <a:ext cx="4054642" cy="4539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Давай добър пример!</a:t>
            </a:r>
          </a:p>
          <a:p>
            <a:pPr marL="0" indent="0">
              <a:buNone/>
            </a:pPr>
            <a:r>
              <a:rPr lang="ru-RU" sz="2400" dirty="0"/>
              <a:t>Колкото </a:t>
            </a:r>
            <a:r>
              <a:rPr lang="ru-RU" sz="2400" b="0" i="0" dirty="0">
                <a:effectLst/>
              </a:rPr>
              <a:t>по-чисто е едно място, толкова по-малко хора го цапат</a:t>
            </a:r>
            <a:r>
              <a:rPr lang="ru-RU" sz="2400" dirty="0"/>
              <a:t> и обратно.</a:t>
            </a:r>
            <a:endParaRPr lang="ru-RU" sz="2400" b="0" i="0" dirty="0">
              <a:effectLst/>
            </a:endParaRPr>
          </a:p>
          <a:p>
            <a:pPr marL="0" indent="0">
              <a:buNone/>
            </a:pPr>
            <a:r>
              <a:rPr lang="ru-RU" sz="2400" dirty="0"/>
              <a:t>Когато си на излет сред природата, винаги оставяй мястото по-чисто, отколкото си го заварил!</a:t>
            </a:r>
          </a:p>
          <a:p>
            <a:pPr marL="0" indent="0">
              <a:buNone/>
            </a:pPr>
            <a:r>
              <a:rPr lang="ru-RU" sz="2400" dirty="0"/>
              <a:t>Така ще съхраниш природата, за да може един ден и твоите деца да ѝ се радват, както ти сега…</a:t>
            </a:r>
          </a:p>
        </p:txBody>
      </p:sp>
    </p:spTree>
    <p:extLst>
      <p:ext uri="{BB962C8B-B14F-4D97-AF65-F5344CB8AC3E}">
        <p14:creationId xmlns:p14="http://schemas.microsoft.com/office/powerpoint/2010/main" val="2396674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108D317-7CBD-4897-BD1F-959436D2A3B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237425-C803-46DA-A82F-73C7C4354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5564" y="834888"/>
            <a:ext cx="4314645" cy="1268958"/>
          </a:xfrm>
        </p:spPr>
        <p:txBody>
          <a:bodyPr anchor="b">
            <a:normAutofit fontScale="90000"/>
          </a:bodyPr>
          <a:lstStyle/>
          <a:p>
            <a:pPr algn="ctr"/>
            <a:r>
              <a:rPr lang="bg-BG" b="1" dirty="0"/>
              <a:t>Благодаря за вниманието!</a:t>
            </a:r>
          </a:p>
        </p:txBody>
      </p:sp>
      <p:pic>
        <p:nvPicPr>
          <p:cNvPr id="8194" name="Picture 2" descr="Бояна: Пикник с езеро и водопад - Уикенд - Peika.bg">
            <a:extLst>
              <a:ext uri="{FF2B5EF4-FFF2-40B4-BE49-F238E27FC236}">
                <a16:creationId xmlns:a16="http://schemas.microsoft.com/office/drawing/2014/main" id="{0D7F4BB1-DA43-4BA1-A1E4-EDB22671F9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0" y="10"/>
            <a:ext cx="6717436" cy="6857990"/>
          </a:xfrm>
          <a:custGeom>
            <a:avLst/>
            <a:gdLst/>
            <a:ahLst/>
            <a:cxnLst/>
            <a:rect l="l" t="t" r="r" b="b"/>
            <a:pathLst>
              <a:path w="6717456" h="6858000">
                <a:moveTo>
                  <a:pt x="0" y="0"/>
                </a:moveTo>
                <a:lnTo>
                  <a:pt x="6149468" y="0"/>
                </a:lnTo>
                <a:lnTo>
                  <a:pt x="6202448" y="162605"/>
                </a:lnTo>
                <a:cubicBezTo>
                  <a:pt x="6535625" y="1263763"/>
                  <a:pt x="6717456" y="2453207"/>
                  <a:pt x="6717456" y="3694043"/>
                </a:cubicBezTo>
                <a:cubicBezTo>
                  <a:pt x="6717456" y="4757617"/>
                  <a:pt x="6583866" y="5783433"/>
                  <a:pt x="6335883" y="6748259"/>
                </a:cubicBezTo>
                <a:lnTo>
                  <a:pt x="6305198" y="6858000"/>
                </a:lnTo>
                <a:lnTo>
                  <a:pt x="0" y="6858000"/>
                </a:lnTo>
                <a:close/>
              </a:path>
            </a:pathLst>
          </a:custGeom>
          <a:noFill/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D6297641-8B9F-4767-9606-8A11313227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89864" y="38793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D8F3CA65-EA00-46B4-9616-39E6853F7B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6172" y="2240371"/>
            <a:ext cx="42062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A92F5-0F84-4F40-BD3F-FC7EE92A5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5563" y="3498209"/>
            <a:ext cx="4314645" cy="2776695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bg-BG" sz="3200" dirty="0"/>
              <a:t>Симеон Събев</a:t>
            </a:r>
          </a:p>
          <a:p>
            <a:pPr marL="0" indent="0" algn="ctr">
              <a:buNone/>
            </a:pPr>
            <a:r>
              <a:rPr lang="bg-BG" sz="3200" dirty="0"/>
              <a:t>1</a:t>
            </a:r>
            <a:r>
              <a:rPr lang="bg-BG" sz="3200" baseline="30000" dirty="0"/>
              <a:t>а</a:t>
            </a:r>
            <a:r>
              <a:rPr lang="bg-BG" sz="3200" dirty="0"/>
              <a:t> клас</a:t>
            </a:r>
          </a:p>
          <a:p>
            <a:pPr marL="0" indent="0" algn="ctr">
              <a:buNone/>
            </a:pPr>
            <a:r>
              <a:rPr lang="bg-BG" sz="3200" dirty="0"/>
              <a:t>25 ОУ „Петър Берон“</a:t>
            </a:r>
          </a:p>
        </p:txBody>
      </p:sp>
    </p:spTree>
    <p:extLst>
      <p:ext uri="{BB962C8B-B14F-4D97-AF65-F5344CB8AC3E}">
        <p14:creationId xmlns:p14="http://schemas.microsoft.com/office/powerpoint/2010/main" val="520603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799c2873-c6b8-417a-8c6a-c202704778f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D276DB4EB01040B831C8EB4A15B698" ma:contentTypeVersion="9" ma:contentTypeDescription="Create a new document." ma:contentTypeScope="" ma:versionID="28ee767dbbfb1d0c2f369780e3d972f7">
  <xsd:schema xmlns:xsd="http://www.w3.org/2001/XMLSchema" xmlns:xs="http://www.w3.org/2001/XMLSchema" xmlns:p="http://schemas.microsoft.com/office/2006/metadata/properties" xmlns:ns2="799c2873-c6b8-417a-8c6a-c202704778fe" targetNamespace="http://schemas.microsoft.com/office/2006/metadata/properties" ma:root="true" ma:fieldsID="ebc340bc39d3c4b517222b138bc90aa5" ns2:_="">
    <xsd:import namespace="799c2873-c6b8-417a-8c6a-c202704778fe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9c2873-c6b8-417a-8c6a-c202704778fe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80E406A-FECB-4DF3-A675-D8719C5AAC64}">
  <ds:schemaRefs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799c2873-c6b8-417a-8c6a-c202704778fe"/>
    <ds:schemaRef ds:uri="http://purl.org/dc/elements/1.1/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138F43E-AA6C-4C09-9765-73B47B2FC04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7311B8-BAFC-4D39-8AB6-2892A89478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9c2873-c6b8-417a-8c6a-c202704778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236</Words>
  <Application>Microsoft Office PowerPoint</Application>
  <PresentationFormat>Widescreen</PresentationFormat>
  <Paragraphs>29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Боянски водопад</vt:lpstr>
      <vt:lpstr>Местоположение и интересни факти</vt:lpstr>
      <vt:lpstr>През пролетта</vt:lpstr>
      <vt:lpstr>През лятото</vt:lpstr>
      <vt:lpstr>През есента</vt:lpstr>
      <vt:lpstr>През зимата</vt:lpstr>
      <vt:lpstr>Как да опазим природата</vt:lpstr>
      <vt:lpstr>Благодаря за вниманието!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Боянски водопад</dc:title>
  <dc:creator>Peter Sabev</dc:creator>
  <cp:lastModifiedBy>Илияна Илиева</cp:lastModifiedBy>
  <cp:revision>1</cp:revision>
  <dcterms:created xsi:type="dcterms:W3CDTF">2020-12-13T10:52:40Z</dcterms:created>
  <dcterms:modified xsi:type="dcterms:W3CDTF">2020-12-20T21:45:48Z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0x0101006FD276DB4EB01040B831C8EB4A15B698</vt:lpwstr>
  </property>
</Properties>
</file>