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D6D"/>
    <a:srgbClr val="FF4B4B"/>
    <a:srgbClr val="FF2525"/>
    <a:srgbClr val="C5C3C3"/>
    <a:srgbClr val="D0CECE"/>
    <a:srgbClr val="AFABAB"/>
    <a:srgbClr val="616161"/>
    <a:srgbClr val="2F528F"/>
    <a:srgbClr val="88878D"/>
    <a:srgbClr val="7372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32" autoAdjust="0"/>
    <p:restoredTop sz="95196" autoAdjust="0"/>
  </p:normalViewPr>
  <p:slideViewPr>
    <p:cSldViewPr snapToGrid="0">
      <p:cViewPr>
        <p:scale>
          <a:sx n="100" d="100"/>
          <a:sy n="100" d="100"/>
        </p:scale>
        <p:origin x="84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BA29B0-8298-82CC-8BC8-CAD8C1E47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059C391-239F-8E3F-11C6-6DC621D6B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F72966-2FD2-2A38-858B-3C73FE62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E566FC-F3F6-B898-950C-2F21A0AF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438C75-618E-E0E5-1548-CE1C1347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973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7DFA8E-DD80-A138-38DF-761C30FB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9F70FE-22EE-BB4A-CCC8-7E98F0268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4EE2A9-162F-F6B2-215E-A95D5A6D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BC4982-4482-BFED-6676-279CB475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2A4906-2DE3-9E5A-521D-8EA0EF21A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80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506353-807A-01CE-DF20-EC441EB3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91A5BE-D8EC-B981-82DC-D31F4C410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7EAA6C-AD73-81C0-EC58-2CAA10FE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E77BC0-4B38-DAA7-B95E-73088E15D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0C23EE-406F-E8DA-8B95-46B9518B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995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615EE4-CAF0-D658-A1D1-0FFE934C3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F586CB-C38B-512E-6F01-FD77E5857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8646C72-9CB7-0F0F-1C41-985240904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C2FB55B-7F4F-C036-8880-18C424795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5FE779-2F2A-55D4-9FAE-EC67CABBF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9026F2-0AD4-2FCC-ACC0-FDFD4EE4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901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5B3E10-D4DC-7522-E51A-D4B33140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F44DF5-2356-4DD5-BB29-0D5B7BADD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651390-0451-8DF2-B4BB-7D9862F60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84354D6-B1F1-0F44-A5C1-3259B0551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374FF2C-DEFE-C102-A48D-697EBF978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4762519-778D-86E7-5FEB-801BB70EA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D50953C-01B7-F17B-B0B9-B143E94F8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7D415AE-E0F2-8462-46B1-50A7643EC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396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FE2C32-442B-F0D1-2705-42507D1B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ECCED90-B15F-EAE6-54C7-A2B88665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77F8E7-D0B7-B4FB-2FA4-4548B389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1F08E68-9FF6-15C6-A3FF-072FFDFB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413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65B6BA6-C8F3-14BC-64AC-15CDD902D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FEE122-1439-73AA-CB3D-AFACF243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30E5993-E452-80CB-C2E4-411DACDB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25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24B5AA-6657-60E9-7B48-8A8663BAA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098FB9-6701-F01A-10B3-FD08142E2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14F131B-6C36-9DE0-76C5-D84C2074D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92BF6E3-F37B-11D6-78AE-04B0FF63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519103-DCDC-A493-5EE9-8980770E3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47FE09-1820-8A0C-70B7-50C6D1DB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385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A77A9D-A0C7-9FB9-7F65-54281BAA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1E85972-D8F5-EFB2-6AD1-4A6619FFB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A564C94-BC6C-206A-17E1-2D297B409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3722703-C8FC-C117-B6EB-A6F002A4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EF7832-04AA-EE4A-759F-CD0B6A9E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7E3335-C534-4363-E066-C83B80F3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3771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D8E5FB-E448-62E7-B87D-4C5A3A2B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99F2D13-30D0-E5A6-296B-C127FA78D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943FB9-79D5-0F3A-AB37-34F3817D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92A3ED-7F46-5BB4-6927-60BA29D4C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A0396C-BDC1-E253-4143-A429D9E2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188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5BD1BC4-F45E-767D-C145-268AF814C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1D5B0FD-5AB3-061B-1F52-6099165FA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F415C2-E5C3-3C1A-5004-DB22DB7F8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EE86B2-836E-654C-FBCA-AA10E5E5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4A9EA8-3298-0436-A0A1-D1BF81E9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376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B776EF-4A3D-86E0-645E-6653F639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38D50D-1FC3-F9D3-004E-65AF9D161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C6E764-6FCC-21BC-66D3-40B30C70C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A906B-EB50-423E-B4DF-CC46016058BA}" type="datetimeFigureOut">
              <a:rPr lang="bg-BG" smtClean="0"/>
              <a:t>27.1.2023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55B1A0-3C5C-115E-ED7C-48F71135C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E7E890-F8B6-9AC2-8989-19A0025C6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C6B8F-A46D-49FD-B4CC-117B178A9D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5918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-7889773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/>
          </a:p>
        </p:txBody>
      </p:sp>
      <p:pic>
        <p:nvPicPr>
          <p:cNvPr id="1030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73A5D5D5-47DD-3A3A-D5D7-50C46800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-2854682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Freeform: Shape 124">
            <a:extLst>
              <a:ext uri="{FF2B5EF4-FFF2-40B4-BE49-F238E27FC236}">
                <a16:creationId xmlns:a16="http://schemas.microsoft.com/office/drawing/2014/main" xmlns="" id="{102DBD45-AAF5-8A79-6590-AEEE129670FE}"/>
              </a:ext>
            </a:extLst>
          </p:cNvPr>
          <p:cNvSpPr/>
          <p:nvPr/>
        </p:nvSpPr>
        <p:spPr>
          <a:xfrm>
            <a:off x="-7767211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11775306-3A18-2DCB-071F-D535752E9981}"/>
              </a:ext>
            </a:extLst>
          </p:cNvPr>
          <p:cNvSpPr/>
          <p:nvPr/>
        </p:nvSpPr>
        <p:spPr>
          <a:xfrm>
            <a:off x="-7983180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8160" y="-1184252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0630ED10-C264-B76C-1640-1B5ACF105599}"/>
              </a:ext>
            </a:extLst>
          </p:cNvPr>
          <p:cNvSpPr txBox="1"/>
          <p:nvPr/>
        </p:nvSpPr>
        <p:spPr>
          <a:xfrm>
            <a:off x="9270579" y="2582483"/>
            <a:ext cx="245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Открит урок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BB9C767A-3551-0FE7-D17F-3E43A925B736}"/>
              </a:ext>
            </a:extLst>
          </p:cNvPr>
          <p:cNvSpPr txBox="1"/>
          <p:nvPr/>
        </p:nvSpPr>
        <p:spPr>
          <a:xfrm>
            <a:off x="6409740" y="3044148"/>
            <a:ext cx="5288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Технологии</a:t>
            </a:r>
            <a:r>
              <a:rPr lang="bg-BG" sz="3200" dirty="0">
                <a:solidFill>
                  <a:schemeClr val="bg1"/>
                </a:solidFill>
                <a:latin typeface="Arial Black" panose="020B0A04020102020204" pitchFamily="34" charset="0"/>
              </a:rPr>
              <a:t> и </a:t>
            </a:r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предприемачество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EFBDAF61-A82F-4201-6338-996327ACA956}"/>
              </a:ext>
            </a:extLst>
          </p:cNvPr>
          <p:cNvSpPr txBox="1"/>
          <p:nvPr/>
        </p:nvSpPr>
        <p:spPr>
          <a:xfrm>
            <a:off x="3737639" y="-881050"/>
            <a:ext cx="528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800" dirty="0">
                <a:solidFill>
                  <a:srgbClr val="60637E"/>
                </a:solidFill>
                <a:latin typeface="Arial Black" panose="020B0A04020102020204" pitchFamily="34" charset="0"/>
              </a:rPr>
              <a:t>Бормашината</a:t>
            </a:r>
          </a:p>
        </p:txBody>
      </p:sp>
    </p:spTree>
    <p:extLst>
      <p:ext uri="{BB962C8B-B14F-4D97-AF65-F5344CB8AC3E}">
        <p14:creationId xmlns:p14="http://schemas.microsoft.com/office/powerpoint/2010/main" val="87892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/>
          </a:p>
        </p:txBody>
      </p:sp>
      <p:pic>
        <p:nvPicPr>
          <p:cNvPr id="1030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73A5D5D5-47DD-3A3A-D5D7-50C46800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5390159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878467A6-A35D-DB78-E7A4-0E9E226A0FE5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xmlns="" id="{11775306-3A18-2DCB-071F-D535752E9981}"/>
              </a:ext>
            </a:extLst>
          </p:cNvPr>
          <p:cNvSpPr/>
          <p:nvPr/>
        </p:nvSpPr>
        <p:spPr>
          <a:xfrm>
            <a:off x="261661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8160" y="-1184252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0630ED10-C264-B76C-1640-1B5ACF105599}"/>
              </a:ext>
            </a:extLst>
          </p:cNvPr>
          <p:cNvSpPr txBox="1"/>
          <p:nvPr/>
        </p:nvSpPr>
        <p:spPr>
          <a:xfrm>
            <a:off x="9270579" y="2582483"/>
            <a:ext cx="245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Открит урок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BB9C767A-3551-0FE7-D17F-3E43A925B736}"/>
              </a:ext>
            </a:extLst>
          </p:cNvPr>
          <p:cNvSpPr txBox="1"/>
          <p:nvPr/>
        </p:nvSpPr>
        <p:spPr>
          <a:xfrm>
            <a:off x="6409740" y="3044148"/>
            <a:ext cx="5288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Технологии</a:t>
            </a:r>
            <a:r>
              <a:rPr lang="bg-BG" sz="3200" dirty="0">
                <a:solidFill>
                  <a:schemeClr val="bg1"/>
                </a:solidFill>
                <a:latin typeface="Arial Black" panose="020B0A04020102020204" pitchFamily="34" charset="0"/>
              </a:rPr>
              <a:t> и </a:t>
            </a:r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предприемачество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6CE15B17-7DA8-A159-A3D0-1FCEE6811CA6}"/>
              </a:ext>
            </a:extLst>
          </p:cNvPr>
          <p:cNvSpPr txBox="1"/>
          <p:nvPr/>
        </p:nvSpPr>
        <p:spPr>
          <a:xfrm>
            <a:off x="3737639" y="451362"/>
            <a:ext cx="528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800" dirty="0">
                <a:solidFill>
                  <a:srgbClr val="60637E"/>
                </a:solidFill>
                <a:latin typeface="Arial Black" panose="020B0A04020102020204" pitchFamily="34" charset="0"/>
              </a:rPr>
              <a:t>Бормашината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4D0C3E-220A-37F7-18A6-61BE2DF7BF2A}"/>
              </a:ext>
            </a:extLst>
          </p:cNvPr>
          <p:cNvSpPr txBox="1"/>
          <p:nvPr/>
        </p:nvSpPr>
        <p:spPr>
          <a:xfrm>
            <a:off x="3017740" y="-727598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</p:spTree>
    <p:extLst>
      <p:ext uri="{BB962C8B-B14F-4D97-AF65-F5344CB8AC3E}">
        <p14:creationId xmlns:p14="http://schemas.microsoft.com/office/powerpoint/2010/main" val="5251506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0630ED10-C264-B76C-1640-1B5ACF105599}"/>
              </a:ext>
            </a:extLst>
          </p:cNvPr>
          <p:cNvSpPr txBox="1"/>
          <p:nvPr/>
        </p:nvSpPr>
        <p:spPr>
          <a:xfrm>
            <a:off x="15092259" y="2582483"/>
            <a:ext cx="245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Открит урок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BB9C767A-3551-0FE7-D17F-3E43A925B736}"/>
              </a:ext>
            </a:extLst>
          </p:cNvPr>
          <p:cNvSpPr txBox="1"/>
          <p:nvPr/>
        </p:nvSpPr>
        <p:spPr>
          <a:xfrm>
            <a:off x="12231420" y="3044148"/>
            <a:ext cx="5288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Технологии</a:t>
            </a:r>
            <a:r>
              <a:rPr lang="bg-BG" sz="3200" dirty="0">
                <a:solidFill>
                  <a:schemeClr val="bg1"/>
                </a:solidFill>
                <a:latin typeface="Arial Black" panose="020B0A04020102020204" pitchFamily="34" charset="0"/>
              </a:rPr>
              <a:t> и </a:t>
            </a:r>
            <a:r>
              <a:rPr lang="bg-BG" sz="3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предприемачество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6CE15B17-7DA8-A159-A3D0-1FCEE6811CA6}"/>
              </a:ext>
            </a:extLst>
          </p:cNvPr>
          <p:cNvSpPr txBox="1"/>
          <p:nvPr/>
        </p:nvSpPr>
        <p:spPr>
          <a:xfrm>
            <a:off x="3737639" y="-1225038"/>
            <a:ext cx="528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800" dirty="0">
                <a:solidFill>
                  <a:srgbClr val="60637E"/>
                </a:solidFill>
                <a:latin typeface="Arial Black" panose="020B0A04020102020204" pitchFamily="34" charset="0"/>
              </a:rPr>
              <a:t>Бормашината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30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73A5D5D5-47DD-3A3A-D5D7-50C46800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12545925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BCE52147-2619-11A4-172E-7094D23F2D0E}"/>
              </a:ext>
            </a:extLst>
          </p:cNvPr>
          <p:cNvSpPr/>
          <p:nvPr/>
        </p:nvSpPr>
        <p:spPr>
          <a:xfrm>
            <a:off x="-6065798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3AC3014-8B1C-BA0F-CA0E-06D15F013B42}"/>
              </a:ext>
            </a:extLst>
          </p:cNvPr>
          <p:cNvSpPr txBox="1"/>
          <p:nvPr/>
        </p:nvSpPr>
        <p:spPr>
          <a:xfrm>
            <a:off x="12216603" y="1422206"/>
            <a:ext cx="247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прекъсвач</a:t>
            </a:r>
            <a:r>
              <a:rPr lang="bg-BG" sz="2800" dirty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  <a:r>
              <a:rPr lang="bg-BG" sz="2800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ключ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5C30DAC-A52B-C27C-5589-4DC97A0184B0}"/>
              </a:ext>
            </a:extLst>
          </p:cNvPr>
          <p:cNvGrpSpPr/>
          <p:nvPr/>
        </p:nvGrpSpPr>
        <p:grpSpPr>
          <a:xfrm>
            <a:off x="1143980" y="7027266"/>
            <a:ext cx="933470" cy="422043"/>
            <a:chOff x="1143980" y="5198469"/>
            <a:chExt cx="933470" cy="422043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35B6B686-ED5F-E86F-AB5F-8A53E8D5796A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29F4AE3F-C15B-7BF1-2089-C8465BDD9799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:p14="http://schemas.microsoft.com/office/powerpoint/2010/main" val="18740348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-2378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прекъсвач</a:t>
            </a:r>
            <a:r>
              <a:rPr lang="bg-BG" sz="2800" dirty="0">
                <a:solidFill>
                  <a:schemeClr val="bg1"/>
                </a:solidFill>
                <a:latin typeface="Arial Black" panose="020B0A04020102020204" pitchFamily="34" charset="0"/>
              </a:rPr>
              <a:t>/</a:t>
            </a:r>
            <a:r>
              <a:rPr lang="bg-BG" sz="2800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ключ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1C6D339F-7C02-1372-7E6B-2C8B884B055B}"/>
              </a:ext>
            </a:extLst>
          </p:cNvPr>
          <p:cNvGrpSpPr/>
          <p:nvPr/>
        </p:nvGrpSpPr>
        <p:grpSpPr>
          <a:xfrm>
            <a:off x="-3519121" y="3900850"/>
            <a:ext cx="512915" cy="1548384"/>
            <a:chOff x="3166810" y="-4264724"/>
            <a:chExt cx="481405" cy="154838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66F5B2CA-88B6-2447-7B92-327D18A322BC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9C12E13A-F783-37DB-1839-17438A71A11C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5D50FAD0-A6AB-5B1D-B9AD-0EBDDDAEEFF7}"/>
              </a:ext>
            </a:extLst>
          </p:cNvPr>
          <p:cNvGrpSpPr/>
          <p:nvPr/>
        </p:nvGrpSpPr>
        <p:grpSpPr>
          <a:xfrm>
            <a:off x="-3241922" y="2931160"/>
            <a:ext cx="453444" cy="1658695"/>
            <a:chOff x="1237484" y="2931160"/>
            <a:chExt cx="453444" cy="165869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24DF9C9A-E129-E17B-CEB7-690AD58FEB33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20DA1E5E-6FD4-E5DD-468E-4A9EC17022AA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297BD508-0468-A331-9021-F97D3D6C1F4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xmlns="" id="{5AFC5A44-0FFC-E397-D74F-DD910720F818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xmlns="" id="{DCE48DE0-2989-7D1D-CE61-B05C0695DEF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xmlns="" id="{3F59A37B-20B4-383D-0815-8C11FD46A274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xmlns="" id="{E642A179-051F-CCE4-AA14-F5A2689E4118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7F85CCF-DD67-AB3E-6055-933ACC47CDA1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xmlns="" id="{F51CE463-F570-7518-7E5C-610985492C31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3B560D22-67AD-A64D-C141-0FDD17E07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xmlns="" id="{2245724F-0C37-89F3-5C63-0C24DC1FC72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59551104-9A82-2A96-4C84-03D70B92275C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1D74C301-FAB6-5E11-C958-8F4473A4AD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354ABC33-0330-38C2-7616-F7734DE691D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374F8595-7246-4860-425D-AEBD2D7EB323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B02BAEF0-4371-99C1-8548-C056C94FE71C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C6F7AA68-88CB-81F7-D0DE-52D9EA0F0BBE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xmlns="" id="{C3DBAD19-D47D-C037-ED24-CEB770B8BD2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xmlns="" id="{8555532B-B892-AEE1-5A10-AC9D6A4002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66C909C1-AFF9-CCAE-006B-F500E2F8B835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xmlns="" id="{78A66BD6-17B1-522A-B64F-3C2FA146AC1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xmlns="" id="{4EC165CE-5DEC-975A-7B1D-20DE72793C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xmlns="" id="{E6AA2138-232F-026C-19E6-C976B76D46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>
              <a:extLst>
                <a:ext uri="{FF2B5EF4-FFF2-40B4-BE49-F238E27FC236}">
                  <a16:creationId xmlns:a16="http://schemas.microsoft.com/office/drawing/2014/main" xmlns="" id="{67FFE383-D78A-8E76-6077-10C0D405B9BE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xmlns="" id="{41856B2B-B366-8EB4-CB0E-484D78896AF6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Straight Connector 1025">
              <a:extLst>
                <a:ext uri="{FF2B5EF4-FFF2-40B4-BE49-F238E27FC236}">
                  <a16:creationId xmlns:a16="http://schemas.microsoft.com/office/drawing/2014/main" xmlns="" id="{4D5E734B-134E-64EF-1DDA-AB29877D6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Straight Connector 1026">
              <a:extLst>
                <a:ext uri="{FF2B5EF4-FFF2-40B4-BE49-F238E27FC236}">
                  <a16:creationId xmlns:a16="http://schemas.microsoft.com/office/drawing/2014/main" xmlns="" id="{966D0F53-7BB7-4F33-2324-7ED134B4CD74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Straight Connector 1027">
              <a:extLst>
                <a:ext uri="{FF2B5EF4-FFF2-40B4-BE49-F238E27FC236}">
                  <a16:creationId xmlns:a16="http://schemas.microsoft.com/office/drawing/2014/main" xmlns="" id="{32DD4995-5223-1E2F-B309-E4873297904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Straight Connector 1028">
              <a:extLst>
                <a:ext uri="{FF2B5EF4-FFF2-40B4-BE49-F238E27FC236}">
                  <a16:creationId xmlns:a16="http://schemas.microsoft.com/office/drawing/2014/main" xmlns="" id="{D38A6D51-9762-BC53-B86D-BF6B3A5E560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Straight Connector 1030">
              <a:extLst>
                <a:ext uri="{FF2B5EF4-FFF2-40B4-BE49-F238E27FC236}">
                  <a16:creationId xmlns:a16="http://schemas.microsoft.com/office/drawing/2014/main" xmlns="" id="{23FC1AF8-9B47-9D93-BEAD-BBDC2F5C8FC2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xmlns="" id="{D2D05B79-9140-C61C-9F81-BDCD55945BB3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xmlns="" id="{6B0C91CC-E9E0-60C9-DE48-7CA4F24816A0}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xmlns="" id="{32D81500-D692-63F5-D3F6-DBA44C26C6F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xmlns="" id="{6BBD1FFE-C232-87DA-7CF5-25DD1ABEB9E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xmlns="" id="{DDCFE07D-CF52-5B4C-D5C2-4B3B1007B5C5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xmlns="" id="{B276D087-784D-49EB-3A92-8CF2AC6C9F7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xmlns="" id="{C6D7F63A-C43F-0F1A-9075-F602C282A4F4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xmlns="" id="{71E846F9-27ED-2E60-B788-07EFC487E483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xmlns="" id="{036944B7-1C8F-1D9F-7D34-5A8EA3FFB070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Straight Connector 1040">
              <a:extLst>
                <a:ext uri="{FF2B5EF4-FFF2-40B4-BE49-F238E27FC236}">
                  <a16:creationId xmlns:a16="http://schemas.microsoft.com/office/drawing/2014/main" xmlns="" id="{7AA30BA9-15F5-B05C-5A35-48D6BD6EB56C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xmlns="" id="{20E7BBAF-0DD6-8C98-9BF1-D1C3C23B3BD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xmlns="" id="{35548ABA-A231-F928-B460-FF81A5003C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xmlns="" id="{70D0E286-7DCB-1C03-BBF2-9DC69BE60FA7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xmlns="" id="{58F06DA2-9A32-4614-FC2D-C457402C8664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xmlns="" id="{6C42B7F6-B11E-EE1D-85D5-4E24CE9C6D3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xmlns="" id="{0206CFF0-DD4C-0ECF-5D96-B8914E89F7CB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xmlns="" id="{D7159DF7-125C-A4B1-E9A6-B07DD7500A9F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xmlns="" id="{039842FA-6539-D887-A2B3-18821D59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Connector 1049">
              <a:extLst>
                <a:ext uri="{FF2B5EF4-FFF2-40B4-BE49-F238E27FC236}">
                  <a16:creationId xmlns:a16="http://schemas.microsoft.com/office/drawing/2014/main" xmlns="" id="{7EA64E38-3D30-4BED-2E1A-0D27F3ECCBCD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Connector 1050">
              <a:extLst>
                <a:ext uri="{FF2B5EF4-FFF2-40B4-BE49-F238E27FC236}">
                  <a16:creationId xmlns:a16="http://schemas.microsoft.com/office/drawing/2014/main" xmlns="" id="{91D09545-C74C-A87F-6C7E-EA5A43E95083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xmlns="" id="{2BF90C01-18DF-73E9-57C1-F1DE0B08391C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xmlns="" id="{54481ECE-1EFE-1EF7-85BB-6D9FAA5341FA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xmlns="" id="{89306837-002A-61A0-288C-0354266EAA07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xmlns="" id="{DAF8BE6D-2AC8-BB69-DAB3-D50E298B5AF5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Connector 1055">
              <a:extLst>
                <a:ext uri="{FF2B5EF4-FFF2-40B4-BE49-F238E27FC236}">
                  <a16:creationId xmlns:a16="http://schemas.microsoft.com/office/drawing/2014/main" xmlns="" id="{3F5665FD-CE07-A087-B101-9BC6040519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xmlns="" id="{0B7A8D1B-79D7-71DA-7FB4-4DA73EBA98F1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xmlns="" id="{187238EB-9A92-F3A6-F23F-94C26CA520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Connector 1058">
              <a:extLst>
                <a:ext uri="{FF2B5EF4-FFF2-40B4-BE49-F238E27FC236}">
                  <a16:creationId xmlns:a16="http://schemas.microsoft.com/office/drawing/2014/main" xmlns="" id="{297B616B-9559-C681-B541-6EEAA95BF359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xmlns="" id="{39227ABA-C03E-CE5F-0641-ECE56E912FEC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xmlns="" id="{5916F6DB-4181-B14D-46C2-A2C8FE5C8C18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xmlns="" id="{243D1DEE-3858-A32A-528A-200A30FFD6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xmlns="" id="{44304B34-DA1F-6D88-0FEA-183D4866700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>
              <a:extLst>
                <a:ext uri="{FF2B5EF4-FFF2-40B4-BE49-F238E27FC236}">
                  <a16:creationId xmlns:a16="http://schemas.microsoft.com/office/drawing/2014/main" xmlns="" id="{CE039EBB-9AF2-2A49-9EDF-94CFFFD64AA3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xmlns="" id="{86FA3CD9-FA2F-7577-2A8D-B0164085F26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xmlns="" id="{7482C872-6794-030A-6281-9F23D2BB94C4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xmlns="" id="{2140E93D-97C4-53BF-0A6D-726923B6D13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xmlns="" id="{81C9E87B-B5E7-26A2-C103-372D54E3B898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9" name="Group 1068">
            <a:extLst>
              <a:ext uri="{FF2B5EF4-FFF2-40B4-BE49-F238E27FC236}">
                <a16:creationId xmlns:a16="http://schemas.microsoft.com/office/drawing/2014/main" xmlns="" id="{74BE6AE9-CCEE-5CDC-B865-4DDF476F0AA6}"/>
              </a:ext>
            </a:extLst>
          </p:cNvPr>
          <p:cNvGrpSpPr/>
          <p:nvPr/>
        </p:nvGrpSpPr>
        <p:grpSpPr>
          <a:xfrm rot="10800000">
            <a:off x="-559900" y="2937513"/>
            <a:ext cx="453444" cy="1652332"/>
            <a:chOff x="1237484" y="2931160"/>
            <a:chExt cx="453444" cy="1658695"/>
          </a:xfrm>
        </p:grpSpPr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xmlns="" id="{4E02EFF9-A4B5-2AF0-28CE-3B13B26F091F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xmlns="" id="{0C17298A-5C6D-A9B7-5B8B-6383D58F6DC8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xmlns="" id="{D72B3C46-DA55-6402-A191-CFF9A31E213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>
              <a:extLst>
                <a:ext uri="{FF2B5EF4-FFF2-40B4-BE49-F238E27FC236}">
                  <a16:creationId xmlns:a16="http://schemas.microsoft.com/office/drawing/2014/main" xmlns="" id="{21E67765-8FC3-22F3-918C-BE3EAC1466E1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xmlns="" id="{AFBCBDFC-A551-65E6-09AA-90CB283EEA9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xmlns="" id="{6340F164-E378-CA04-BC6F-38389F2B082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xmlns="" id="{5031AAAF-8BE8-8528-F73A-FA408EB9E69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xmlns="" id="{2B86DA97-9232-5505-965F-1678CB467D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xmlns="" id="{EDC8B40A-DFD7-4261-9461-2E1BF392A0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>
              <a:extLst>
                <a:ext uri="{FF2B5EF4-FFF2-40B4-BE49-F238E27FC236}">
                  <a16:creationId xmlns:a16="http://schemas.microsoft.com/office/drawing/2014/main" xmlns="" id="{BA7FB124-05B9-DBC3-00F1-0771CFADA744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xmlns="" id="{15862177-939E-22AE-93F1-4FF83DD95D26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xmlns="" id="{CC960594-DD4C-15B6-E1A6-C4714552A9CF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>
              <a:extLst>
                <a:ext uri="{FF2B5EF4-FFF2-40B4-BE49-F238E27FC236}">
                  <a16:creationId xmlns:a16="http://schemas.microsoft.com/office/drawing/2014/main" xmlns="" id="{DEF3CFFF-3B61-20D4-FC3F-C5FBC37AC8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xmlns="" id="{E4047823-1EA7-2561-9D70-CCBA3C75BC1B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Straight Connector 1083">
              <a:extLst>
                <a:ext uri="{FF2B5EF4-FFF2-40B4-BE49-F238E27FC236}">
                  <a16:creationId xmlns:a16="http://schemas.microsoft.com/office/drawing/2014/main" xmlns="" id="{EEDFEC43-2645-19E0-BA40-DB9D5500E299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Connector 1084">
              <a:extLst>
                <a:ext uri="{FF2B5EF4-FFF2-40B4-BE49-F238E27FC236}">
                  <a16:creationId xmlns:a16="http://schemas.microsoft.com/office/drawing/2014/main" xmlns="" id="{A636903C-A864-EC7A-64B5-619DC9E1055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xmlns="" id="{22464EFB-B877-EAF0-DD24-BEFB3E945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xmlns="" id="{E7271FC9-4050-0219-D31B-CF343BBCF415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>
              <a:extLst>
                <a:ext uri="{FF2B5EF4-FFF2-40B4-BE49-F238E27FC236}">
                  <a16:creationId xmlns:a16="http://schemas.microsoft.com/office/drawing/2014/main" xmlns="" id="{F4B30E5D-99A2-8850-A9DE-731AF35E564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9" name="Straight Connector 1088">
              <a:extLst>
                <a:ext uri="{FF2B5EF4-FFF2-40B4-BE49-F238E27FC236}">
                  <a16:creationId xmlns:a16="http://schemas.microsoft.com/office/drawing/2014/main" xmlns="" id="{09B2AB54-BBAC-9F2E-FCAF-2AEA4DB606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0" name="Straight Connector 1089">
              <a:extLst>
                <a:ext uri="{FF2B5EF4-FFF2-40B4-BE49-F238E27FC236}">
                  <a16:creationId xmlns:a16="http://schemas.microsoft.com/office/drawing/2014/main" xmlns="" id="{8865C4A3-1E81-A7D8-0A1C-36DC660A920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1" name="Straight Connector 1090">
              <a:extLst>
                <a:ext uri="{FF2B5EF4-FFF2-40B4-BE49-F238E27FC236}">
                  <a16:creationId xmlns:a16="http://schemas.microsoft.com/office/drawing/2014/main" xmlns="" id="{8C0267B2-8BBD-00A5-DCE8-9CA0889F634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2" name="Straight Connector 1091">
              <a:extLst>
                <a:ext uri="{FF2B5EF4-FFF2-40B4-BE49-F238E27FC236}">
                  <a16:creationId xmlns:a16="http://schemas.microsoft.com/office/drawing/2014/main" xmlns="" id="{6F9C58F9-C501-0F36-89B6-5F5A458C5F45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3" name="Straight Connector 1092">
              <a:extLst>
                <a:ext uri="{FF2B5EF4-FFF2-40B4-BE49-F238E27FC236}">
                  <a16:creationId xmlns:a16="http://schemas.microsoft.com/office/drawing/2014/main" xmlns="" id="{3BE91E67-A560-0F04-1EEB-1A3D5D5BB6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4" name="Straight Connector 1093">
              <a:extLst>
                <a:ext uri="{FF2B5EF4-FFF2-40B4-BE49-F238E27FC236}">
                  <a16:creationId xmlns:a16="http://schemas.microsoft.com/office/drawing/2014/main" xmlns="" id="{86266E5B-AECB-06A5-1956-8D03DD40F12A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5" name="Straight Connector 1094">
              <a:extLst>
                <a:ext uri="{FF2B5EF4-FFF2-40B4-BE49-F238E27FC236}">
                  <a16:creationId xmlns:a16="http://schemas.microsoft.com/office/drawing/2014/main" xmlns="" id="{DB02A846-DD7E-E331-DDFF-43047FD7E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6" name="Straight Connector 1095">
              <a:extLst>
                <a:ext uri="{FF2B5EF4-FFF2-40B4-BE49-F238E27FC236}">
                  <a16:creationId xmlns:a16="http://schemas.microsoft.com/office/drawing/2014/main" xmlns="" id="{DF402219-964A-F4C0-FBE8-66554926AFF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7" name="Straight Connector 1096">
              <a:extLst>
                <a:ext uri="{FF2B5EF4-FFF2-40B4-BE49-F238E27FC236}">
                  <a16:creationId xmlns:a16="http://schemas.microsoft.com/office/drawing/2014/main" xmlns="" id="{6EB30B51-4194-8DD2-DCDE-2B911264B9AD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>
              <a:extLst>
                <a:ext uri="{FF2B5EF4-FFF2-40B4-BE49-F238E27FC236}">
                  <a16:creationId xmlns:a16="http://schemas.microsoft.com/office/drawing/2014/main" xmlns="" id="{538A9F4C-C9E8-7E20-AB1D-B5D5EE60E341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Connector 1098">
              <a:extLst>
                <a:ext uri="{FF2B5EF4-FFF2-40B4-BE49-F238E27FC236}">
                  <a16:creationId xmlns:a16="http://schemas.microsoft.com/office/drawing/2014/main" xmlns="" id="{5867E583-8F4F-57CF-B27B-D4F14161F4AD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Straight Connector 1099">
              <a:extLst>
                <a:ext uri="{FF2B5EF4-FFF2-40B4-BE49-F238E27FC236}">
                  <a16:creationId xmlns:a16="http://schemas.microsoft.com/office/drawing/2014/main" xmlns="" id="{84FAD1CC-F8AD-3BC8-1299-B216B03DE0B7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1" name="Straight Connector 1100">
              <a:extLst>
                <a:ext uri="{FF2B5EF4-FFF2-40B4-BE49-F238E27FC236}">
                  <a16:creationId xmlns:a16="http://schemas.microsoft.com/office/drawing/2014/main" xmlns="" id="{BD906E60-2095-1B93-4691-B569DC98FBFE}"/>
                </a:ext>
              </a:extLst>
            </p:cNvPr>
            <p:cNvCxnSpPr>
              <a:cxnSpLocks/>
              <a:endCxn id="1070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2" name="Straight Connector 1101">
              <a:extLst>
                <a:ext uri="{FF2B5EF4-FFF2-40B4-BE49-F238E27FC236}">
                  <a16:creationId xmlns:a16="http://schemas.microsoft.com/office/drawing/2014/main" xmlns="" id="{93B3518B-A6E8-7482-1B92-FCA8864E3CC0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3" name="Straight Connector 1102">
              <a:extLst>
                <a:ext uri="{FF2B5EF4-FFF2-40B4-BE49-F238E27FC236}">
                  <a16:creationId xmlns:a16="http://schemas.microsoft.com/office/drawing/2014/main" xmlns="" id="{193E45E0-1AE9-9073-17BE-8EF0D57C535A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4" name="Straight Connector 1103">
              <a:extLst>
                <a:ext uri="{FF2B5EF4-FFF2-40B4-BE49-F238E27FC236}">
                  <a16:creationId xmlns:a16="http://schemas.microsoft.com/office/drawing/2014/main" xmlns="" id="{BFF6C0D8-C14B-6709-3490-289B9436FD8E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5" name="Straight Connector 1104">
              <a:extLst>
                <a:ext uri="{FF2B5EF4-FFF2-40B4-BE49-F238E27FC236}">
                  <a16:creationId xmlns:a16="http://schemas.microsoft.com/office/drawing/2014/main" xmlns="" id="{989210DF-558A-8C31-5C03-8A5CE94DD64C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>
              <a:extLst>
                <a:ext uri="{FF2B5EF4-FFF2-40B4-BE49-F238E27FC236}">
                  <a16:creationId xmlns:a16="http://schemas.microsoft.com/office/drawing/2014/main" xmlns="" id="{48ABA0A4-DEB5-516A-D965-C7DE84FFF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Straight Connector 1106">
              <a:extLst>
                <a:ext uri="{FF2B5EF4-FFF2-40B4-BE49-F238E27FC236}">
                  <a16:creationId xmlns:a16="http://schemas.microsoft.com/office/drawing/2014/main" xmlns="" id="{8321D464-4275-D702-4A8C-16A52874EB1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Straight Connector 1107">
              <a:extLst>
                <a:ext uri="{FF2B5EF4-FFF2-40B4-BE49-F238E27FC236}">
                  <a16:creationId xmlns:a16="http://schemas.microsoft.com/office/drawing/2014/main" xmlns="" id="{BAE75E6F-4B52-2DF8-F813-BDCC589A621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9" name="Straight Connector 1108">
              <a:extLst>
                <a:ext uri="{FF2B5EF4-FFF2-40B4-BE49-F238E27FC236}">
                  <a16:creationId xmlns:a16="http://schemas.microsoft.com/office/drawing/2014/main" xmlns="" id="{13A4F5DD-B097-FE27-6DD2-7B3E7330C653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0" name="Straight Connector 1109">
              <a:extLst>
                <a:ext uri="{FF2B5EF4-FFF2-40B4-BE49-F238E27FC236}">
                  <a16:creationId xmlns:a16="http://schemas.microsoft.com/office/drawing/2014/main" xmlns="" id="{66DEE545-89BF-C704-8201-7B2D7E2730BA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1" name="Straight Connector 1110">
              <a:extLst>
                <a:ext uri="{FF2B5EF4-FFF2-40B4-BE49-F238E27FC236}">
                  <a16:creationId xmlns:a16="http://schemas.microsoft.com/office/drawing/2014/main" xmlns="" id="{0A11F75A-2F9F-DDA8-F117-74E1F02A1D10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2" name="Straight Connector 1111">
              <a:extLst>
                <a:ext uri="{FF2B5EF4-FFF2-40B4-BE49-F238E27FC236}">
                  <a16:creationId xmlns:a16="http://schemas.microsoft.com/office/drawing/2014/main" xmlns="" id="{1DE8AC9C-4A27-AFFF-4A5B-5962A4507BE9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3" name="Straight Connector 1112">
              <a:extLst>
                <a:ext uri="{FF2B5EF4-FFF2-40B4-BE49-F238E27FC236}">
                  <a16:creationId xmlns:a16="http://schemas.microsoft.com/office/drawing/2014/main" xmlns="" id="{4D68575F-5BE2-AF47-7EF0-0F5F82D7CA1B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4" name="Straight Connector 1113">
              <a:extLst>
                <a:ext uri="{FF2B5EF4-FFF2-40B4-BE49-F238E27FC236}">
                  <a16:creationId xmlns:a16="http://schemas.microsoft.com/office/drawing/2014/main" xmlns="" id="{EC4E2210-7F45-BC31-AD84-8F810ADACBD9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>
              <a:extLst>
                <a:ext uri="{FF2B5EF4-FFF2-40B4-BE49-F238E27FC236}">
                  <a16:creationId xmlns:a16="http://schemas.microsoft.com/office/drawing/2014/main" xmlns="" id="{058BA75C-89E4-A1D8-49BA-E0D3ACD0525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6" name="Straight Connector 1115">
              <a:extLst>
                <a:ext uri="{FF2B5EF4-FFF2-40B4-BE49-F238E27FC236}">
                  <a16:creationId xmlns:a16="http://schemas.microsoft.com/office/drawing/2014/main" xmlns="" id="{A631FD5C-7A47-4413-9982-33C78DDD590B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7" name="Straight Connector 1116">
              <a:extLst>
                <a:ext uri="{FF2B5EF4-FFF2-40B4-BE49-F238E27FC236}">
                  <a16:creationId xmlns:a16="http://schemas.microsoft.com/office/drawing/2014/main" xmlns="" id="{6B83396C-291B-ECAC-20D8-59130CB9B08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8" name="Straight Connector 1117">
              <a:extLst>
                <a:ext uri="{FF2B5EF4-FFF2-40B4-BE49-F238E27FC236}">
                  <a16:creationId xmlns:a16="http://schemas.microsoft.com/office/drawing/2014/main" xmlns="" id="{41B9A255-D8B5-DD23-CA8C-EDCCCCAC9BAC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9" name="Straight Connector 1118">
              <a:extLst>
                <a:ext uri="{FF2B5EF4-FFF2-40B4-BE49-F238E27FC236}">
                  <a16:creationId xmlns:a16="http://schemas.microsoft.com/office/drawing/2014/main" xmlns="" id="{79A4A613-CB63-831D-26AC-4BFD864CEEB7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0" name="Straight Connector 1119">
              <a:extLst>
                <a:ext uri="{FF2B5EF4-FFF2-40B4-BE49-F238E27FC236}">
                  <a16:creationId xmlns:a16="http://schemas.microsoft.com/office/drawing/2014/main" xmlns="" id="{C249FB73-E428-2F91-466B-A07729C51F42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Connector 1120">
              <a:extLst>
                <a:ext uri="{FF2B5EF4-FFF2-40B4-BE49-F238E27FC236}">
                  <a16:creationId xmlns:a16="http://schemas.microsoft.com/office/drawing/2014/main" xmlns="" id="{360896ED-2701-1405-E2C5-B91A090C14B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2" name="Straight Connector 1121">
              <a:extLst>
                <a:ext uri="{FF2B5EF4-FFF2-40B4-BE49-F238E27FC236}">
                  <a16:creationId xmlns:a16="http://schemas.microsoft.com/office/drawing/2014/main" xmlns="" id="{2CD49974-D87B-B429-9B29-04C15D517F5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3" name="Straight Connector 1122">
              <a:extLst>
                <a:ext uri="{FF2B5EF4-FFF2-40B4-BE49-F238E27FC236}">
                  <a16:creationId xmlns:a16="http://schemas.microsoft.com/office/drawing/2014/main" xmlns="" id="{4A019A6C-A3D4-BD7A-2E53-2A55AAED6EFF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4" name="Straight Connector 1123">
              <a:extLst>
                <a:ext uri="{FF2B5EF4-FFF2-40B4-BE49-F238E27FC236}">
                  <a16:creationId xmlns:a16="http://schemas.microsoft.com/office/drawing/2014/main" xmlns="" id="{0EDB97AB-C4A8-D9C5-9CE4-A783395A804F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5" name="Straight Connector 1124">
              <a:extLst>
                <a:ext uri="{FF2B5EF4-FFF2-40B4-BE49-F238E27FC236}">
                  <a16:creationId xmlns:a16="http://schemas.microsoft.com/office/drawing/2014/main" xmlns="" id="{52556F0B-B8B3-7BC1-F211-FE7F80123A9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125">
              <a:extLst>
                <a:ext uri="{FF2B5EF4-FFF2-40B4-BE49-F238E27FC236}">
                  <a16:creationId xmlns:a16="http://schemas.microsoft.com/office/drawing/2014/main" xmlns="" id="{04EF6374-7E7C-852F-07FF-F2F36B5F6F85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Straight Connector 1126">
              <a:extLst>
                <a:ext uri="{FF2B5EF4-FFF2-40B4-BE49-F238E27FC236}">
                  <a16:creationId xmlns:a16="http://schemas.microsoft.com/office/drawing/2014/main" xmlns="" id="{7BD49FC2-8471-D4CA-ECA3-96A26B4669CF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" name="Straight Connector 1127">
              <a:extLst>
                <a:ext uri="{FF2B5EF4-FFF2-40B4-BE49-F238E27FC236}">
                  <a16:creationId xmlns:a16="http://schemas.microsoft.com/office/drawing/2014/main" xmlns="" id="{86EB1E01-CCCA-25C7-2A3C-588FAFAE441A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" name="Straight Connector 1128">
              <a:extLst>
                <a:ext uri="{FF2B5EF4-FFF2-40B4-BE49-F238E27FC236}">
                  <a16:creationId xmlns:a16="http://schemas.microsoft.com/office/drawing/2014/main" xmlns="" id="{15D50E94-FC55-426D-6528-6E7F41FFEB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" name="Straight Connector 1129">
              <a:extLst>
                <a:ext uri="{FF2B5EF4-FFF2-40B4-BE49-F238E27FC236}">
                  <a16:creationId xmlns:a16="http://schemas.microsoft.com/office/drawing/2014/main" xmlns="" id="{A4632D1C-B6B5-38CE-0D89-959838ACB2D6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Straight Connector 1130">
              <a:extLst>
                <a:ext uri="{FF2B5EF4-FFF2-40B4-BE49-F238E27FC236}">
                  <a16:creationId xmlns:a16="http://schemas.microsoft.com/office/drawing/2014/main" xmlns="" id="{376C4E74-E79B-4B98-E014-4F2B801FF6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Straight Connector 1131">
              <a:extLst>
                <a:ext uri="{FF2B5EF4-FFF2-40B4-BE49-F238E27FC236}">
                  <a16:creationId xmlns:a16="http://schemas.microsoft.com/office/drawing/2014/main" xmlns="" id="{F114FC29-3C43-38A7-4FF3-FC338DBAC64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" name="Straight Connector 1132">
              <a:extLst>
                <a:ext uri="{FF2B5EF4-FFF2-40B4-BE49-F238E27FC236}">
                  <a16:creationId xmlns:a16="http://schemas.microsoft.com/office/drawing/2014/main" xmlns="" id="{F6581E08-E5CD-A528-5434-EAE872970A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" name="Straight Connector 1133">
              <a:extLst>
                <a:ext uri="{FF2B5EF4-FFF2-40B4-BE49-F238E27FC236}">
                  <a16:creationId xmlns:a16="http://schemas.microsoft.com/office/drawing/2014/main" xmlns="" id="{0BE6F2F5-0274-1634-9902-A394B0FC6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" name="Straight Connector 1134">
              <a:extLst>
                <a:ext uri="{FF2B5EF4-FFF2-40B4-BE49-F238E27FC236}">
                  <a16:creationId xmlns:a16="http://schemas.microsoft.com/office/drawing/2014/main" xmlns="" id="{1AC53F04-FA77-D513-6ACD-E8EBA840A6D0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" name="Straight Connector 1135">
              <a:extLst>
                <a:ext uri="{FF2B5EF4-FFF2-40B4-BE49-F238E27FC236}">
                  <a16:creationId xmlns:a16="http://schemas.microsoft.com/office/drawing/2014/main" xmlns="" id="{4990D044-A7C1-162A-7A6C-C9DCEC6CBE8C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7" name="Rectangle: Rounded Corners 1136">
            <a:extLst>
              <a:ext uri="{FF2B5EF4-FFF2-40B4-BE49-F238E27FC236}">
                <a16:creationId xmlns:a16="http://schemas.microsoft.com/office/drawing/2014/main" xmlns="" id="{3B44CF69-F245-9AA8-F594-11AA8237AF2C}"/>
              </a:ext>
            </a:extLst>
          </p:cNvPr>
          <p:cNvSpPr/>
          <p:nvPr/>
        </p:nvSpPr>
        <p:spPr>
          <a:xfrm>
            <a:off x="-3059020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38" name="Rectangle: Rounded Corners 1137">
            <a:extLst>
              <a:ext uri="{FF2B5EF4-FFF2-40B4-BE49-F238E27FC236}">
                <a16:creationId xmlns:a16="http://schemas.microsoft.com/office/drawing/2014/main" xmlns="" id="{EBD834B2-3C68-0C53-FDB9-5D5111B2A28F}"/>
              </a:ext>
            </a:extLst>
          </p:cNvPr>
          <p:cNvSpPr/>
          <p:nvPr/>
        </p:nvSpPr>
        <p:spPr>
          <a:xfrm>
            <a:off x="-30595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21702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мотор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-44784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07F90020-77E7-ADF7-935F-A66D93259C1F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3926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лагер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B5518B25-8664-8010-C0DE-AC9833251A0D}"/>
              </a:ext>
            </a:extLst>
          </p:cNvPr>
          <p:cNvGrpSpPr/>
          <p:nvPr/>
        </p:nvGrpSpPr>
        <p:grpSpPr>
          <a:xfrm>
            <a:off x="-432176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97E43BCB-A6D9-DD19-B2EA-287A91D296E3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7C9014C9-0F1A-570B-ABE3-D2D509F5C6EC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7DCBAEC8-CF77-3E36-73E8-8A05587F5DA4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4DC39F4-C04F-1C13-85E6-26E53588E6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757F830-4CF8-CAF9-2841-75E6295B55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388ED04-F8CC-F88E-C338-C9746B4A82D6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FC947172-59D4-87C1-4683-BA7D22F3C8E5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373C69E8-436B-B52F-BD7A-C8C2AA99F8E4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52291966-E56E-CECB-193F-C6616AE89586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AA65F5B-9343-EBCB-078E-E5140930FB6A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2405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1876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колектор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2172" cy="506597"/>
            <a:chOff x="902848" y="3523955"/>
            <a:chExt cx="382172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2" y="3720995"/>
              <a:ext cx="220758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xmlns="" id="{BA7CD424-CF84-D206-910B-07145FA0E86E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3E73F51-C9A4-983D-D9B3-AACED70EF0B6}"/>
              </a:ext>
            </a:extLst>
          </p:cNvPr>
          <p:cNvGrpSpPr/>
          <p:nvPr/>
        </p:nvGrpSpPr>
        <p:grpSpPr>
          <a:xfrm>
            <a:off x="-528209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EFAAFAE6-7819-FA3B-A10C-EF5A8DFADC21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4CAAE65D-23B4-E278-9830-F6676D1539AE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45452749-3A9C-6E80-7A1C-95ABD067BC7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D0F0E4EB-7E81-BBF1-D9BF-C4F660995A3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F904A91-C5E4-C849-5A2D-D055895E290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E065F5B5-DB33-BDB2-6B45-A861D91AD34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28E3D60-83CA-8C28-5B09-7ADBF2D6BA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5A126741-6EA5-E5DF-594C-96D08B0F25E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B35F1F48-AFEE-C5B2-20DC-7127F0E9A3F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D1D46E24-9014-E725-54AF-0EF25715734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79E570C4-F7CD-29EC-BC7F-8D3347B268E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CB4FAED9-2E78-C191-5A6D-6F17B3545FF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DEEB8701-B1C9-572F-AE24-889DA4DCA51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F324C951-B737-6FCB-1EDB-1F053F0A4BA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9847627F-B9F9-ACD4-7386-B08CFE54591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84A077F0-4011-4D72-A319-5BFC29C0CD8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440B577B-11B9-05EC-0B83-41DC08C554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D94EBFF3-4103-C2D7-604C-78389381008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E1C0FFC3-29A8-9EBB-5CEF-882FAA745A5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908133FC-F0CA-0307-C2BA-F95BDF7A88C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8462DD7-40B1-0BA8-1DE7-C50EF72E51D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0B6F7DC7-2A49-2590-6CE6-B50C92BC5DA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A8C275C2-D12A-A4A1-FC4C-19CC11AEB98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2498885-0961-C61A-69AA-E72D8891E3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E872CCBA-975D-A815-3AF5-66BA904DA59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6C0096F7-A475-A0D8-C942-CE0BF996711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5BB03920-87F8-8AAD-BD7D-A9CC38F377F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F45EABB6-0DFD-869D-BF38-8E146DA6C53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2850B23-8B12-9DE5-90EA-CC5C58D31D6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58EAA11B-BE6F-6786-D0A8-4324C7191BB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E64809BD-5346-31F4-D440-068A5A03D6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DD2685FB-BA13-121E-EB16-4E718081D05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695E5707-43BD-DE01-4AD6-EA68F7D9557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DBADD0D6-487C-808A-1982-A19D0781287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D8071411-2D62-2A47-528A-479D3815367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0037E80-633A-C5C2-8613-AD8EBF897F7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4A7BD8D3-9FBE-A0CF-9B2F-F64B25B48BC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7DD4058B-08DB-A5C5-8C6F-77FAB90DF08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1A0CA9D3-10E4-1CF3-170D-C9477554FBC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D0125DD6-E80C-7DD6-5570-01F2997CD99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700C38DF-B53B-5B1E-7D24-E101E8D795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B30D751A-31C2-DCC9-0481-91A06F13E36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1816D70A-F3C8-E3B2-B3FE-69B0EB3ECD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535D6CA-22FA-5A64-5827-44094F284EB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5C2DB857-7EC3-434D-4CDF-03C8C4C9AF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3A5871CB-31A9-C936-8D64-26A9B2B66F0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1FBFC4FB-C926-CB5F-7B4B-072233A523C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E1B34895-13FF-2A6F-AD17-2EC8FCB08C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36287CC2-359D-64E6-C445-5AE2710D36C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7072B44A-C1FB-64EA-5EEB-33D3027A5A9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8D840989-D9C9-9A77-BAC1-FE59D116A0C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D5B04405-A265-A268-0299-F06C786F4D8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E10820AC-3916-5851-1C17-C40289B073F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84A1F693-CEAE-E7E4-F0D2-E47B1A759CC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8216C21D-EBC8-A968-580C-766FAD14FEB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34902D73-4C31-B869-D774-366639668D7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3BEA00D6-8D13-A6D0-F7F4-1795430111C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0752A9EA-7060-2FF2-73F3-F5528E8AE97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56DAB004-7E94-D2EB-D972-55C45C6D4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07971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перка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xmlns="" id="{7F435852-4EB9-1D40-8BF3-B23832ABC322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-59526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4333351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02755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-80851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8851039" y="1422206"/>
            <a:ext cx="2655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ударен механизъм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4333351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4" name="Rectangle: Rounded Corners 573">
            <a:extLst>
              <a:ext uri="{FF2B5EF4-FFF2-40B4-BE49-F238E27FC236}">
                <a16:creationId xmlns:a16="http://schemas.microsoft.com/office/drawing/2014/main" xmlns="" id="{3A721239-2875-77C9-1831-F767BAA756CD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6CDC262E-42C2-CFA4-F3C0-B6A0B0596DA6}"/>
              </a:ext>
            </a:extLst>
          </p:cNvPr>
          <p:cNvGrpSpPr/>
          <p:nvPr/>
        </p:nvGrpSpPr>
        <p:grpSpPr>
          <a:xfrm>
            <a:off x="-808788" y="2899026"/>
            <a:ext cx="517999" cy="1056383"/>
            <a:chOff x="5221633" y="2899026"/>
            <a:chExt cx="517999" cy="105638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C1D10F77-BD7B-954B-F418-846483C78759}"/>
                </a:ext>
              </a:extLst>
            </p:cNvPr>
            <p:cNvSpPr/>
            <p:nvPr/>
          </p:nvSpPr>
          <p:spPr>
            <a:xfrm>
              <a:off x="5412381" y="3358584"/>
              <a:ext cx="308061" cy="228743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50D13A19-2602-D99C-014D-67F46C517ACE}"/>
                </a:ext>
              </a:extLst>
            </p:cNvPr>
            <p:cNvSpPr/>
            <p:nvPr/>
          </p:nvSpPr>
          <p:spPr>
            <a:xfrm>
              <a:off x="5431571" y="3347868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xmlns="" id="{1779AA85-3517-55CF-138F-8D5D90DFD2E2}"/>
                </a:ext>
              </a:extLst>
            </p:cNvPr>
            <p:cNvSpPr/>
            <p:nvPr/>
          </p:nvSpPr>
          <p:spPr>
            <a:xfrm>
              <a:off x="5420263" y="3540895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034629CF-0F40-09ED-ED8C-0D8B9DB64DB9}"/>
                </a:ext>
              </a:extLst>
            </p:cNvPr>
            <p:cNvGrpSpPr/>
            <p:nvPr/>
          </p:nvGrpSpPr>
          <p:grpSpPr>
            <a:xfrm>
              <a:off x="5221633" y="2899026"/>
              <a:ext cx="247366" cy="1056383"/>
              <a:chOff x="4145639" y="2711458"/>
              <a:chExt cx="247366" cy="1056383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xmlns="" id="{50477A0C-0D80-F351-5A50-A180EF337EB9}"/>
                  </a:ext>
                </a:extLst>
              </p:cNvPr>
              <p:cNvSpPr/>
              <p:nvPr/>
            </p:nvSpPr>
            <p:spPr>
              <a:xfrm>
                <a:off x="4145639" y="2711458"/>
                <a:ext cx="247366" cy="1056383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9EFCAD19-43DD-6A0E-D1B2-30493CE7D83B}"/>
                  </a:ext>
                </a:extLst>
              </p:cNvPr>
              <p:cNvCxnSpPr>
                <a:cxnSpLocks/>
                <a:stCxn id="104" idx="1"/>
                <a:endCxn id="104" idx="3"/>
              </p:cNvCxnSpPr>
              <p:nvPr/>
            </p:nvCxnSpPr>
            <p:spPr>
              <a:xfrm>
                <a:off x="4145639" y="323965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xmlns="" id="{F51ABAFB-A7A5-78E7-E42D-B019BC3B55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292581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xmlns="" id="{C7F36431-5A9D-0069-309D-C9C61E7654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4135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53EDF5B7-31E9-74BF-1587-A4C5ED8B4E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9428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7390C263-F01F-E6B7-6D05-E3E3EC3807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41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A9D31CD0-DC04-1DE5-BD6E-CAF7AD324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9461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A78ED027-300E-096A-D296-7CF6D41E01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43392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32A57467-F5DF-8EAB-143E-417DBE235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96323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8DB20366-6FE5-5F16-2044-D798B6F596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3316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7EDFAAF9-F644-5AA8-3A60-3FCDBF09BF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8610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7AB92699-04DE-22CD-DBDC-B5B8154B9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3487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58A14C4A-B7BF-8A0C-2775-57A7B25CC9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8780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xmlns="" id="{BD8E1FBA-82CE-D2EF-6AA1-866795F97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350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xmlns="" id="{6A119595-BE24-1A8D-2808-3330D7A474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879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xmlns="" id="{85B623B3-1300-65AC-0FA4-F3DF0FBF95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3675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xmlns="" id="{84854C79-C460-BFFC-0542-35A4E6B240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89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xmlns="" id="{0C1FC014-2E2A-B5FB-FD41-1DD899F7CC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334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xmlns="" id="{9A5EFC00-9D23-B317-1906-D0DEEFF69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863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xmlns="" id="{2B68513D-FDCF-551C-3811-85129C296A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4583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xmlns="" id="{3E266F8C-3E54-81E2-A9E6-1C2EE63830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9877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xmlns="" id="{6E88C42F-909C-5F4D-744F-605EA05BC5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74766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472349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</p:spTree>
    <p:extLst>
      <p:ext uri="{BB962C8B-B14F-4D97-AF65-F5344CB8AC3E}">
        <p14:creationId xmlns:p14="http://schemas.microsoft.com/office/powerpoint/2010/main" val="13437812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8377032" y="1422206"/>
            <a:ext cx="3129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предавателен механизъм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4333351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472349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357" name="Rectangle: Rounded Corners 356">
            <a:extLst>
              <a:ext uri="{FF2B5EF4-FFF2-40B4-BE49-F238E27FC236}">
                <a16:creationId xmlns:a16="http://schemas.microsoft.com/office/drawing/2014/main" xmlns="" id="{035FDC44-E2E5-675F-E758-46A062B70994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xmlns="" id="{9004055A-0A14-5E58-E044-EB93C5AA317C}"/>
              </a:ext>
            </a:extLst>
          </p:cNvPr>
          <p:cNvSpPr/>
          <p:nvPr/>
        </p:nvSpPr>
        <p:spPr>
          <a:xfrm>
            <a:off x="-135595" y="3259363"/>
            <a:ext cx="45883" cy="44389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5" name="Rectangle: Rounded Corners 354">
            <a:extLst>
              <a:ext uri="{FF2B5EF4-FFF2-40B4-BE49-F238E27FC236}">
                <a16:creationId xmlns:a16="http://schemas.microsoft.com/office/drawing/2014/main" xmlns="" id="{B7B60C00-6950-93AE-C190-CA61E4BC09D4}"/>
              </a:ext>
            </a:extLst>
          </p:cNvPr>
          <p:cNvSpPr/>
          <p:nvPr/>
        </p:nvSpPr>
        <p:spPr>
          <a:xfrm>
            <a:off x="-342859" y="3248241"/>
            <a:ext cx="207264" cy="472754"/>
          </a:xfrm>
          <a:prstGeom prst="roundRect">
            <a:avLst>
              <a:gd name="adj" fmla="val 2610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6" name="Rectangle: Rounded Corners 355">
            <a:extLst>
              <a:ext uri="{FF2B5EF4-FFF2-40B4-BE49-F238E27FC236}">
                <a16:creationId xmlns:a16="http://schemas.microsoft.com/office/drawing/2014/main" xmlns="" id="{046FEE51-73E8-B117-9DFE-2FFF39160BAE}"/>
              </a:ext>
            </a:extLst>
          </p:cNvPr>
          <p:cNvSpPr/>
          <p:nvPr/>
        </p:nvSpPr>
        <p:spPr>
          <a:xfrm>
            <a:off x="-91073" y="3378154"/>
            <a:ext cx="45719" cy="2358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48259B41-A542-7C8C-18DD-59EA0241F798}"/>
              </a:ext>
            </a:extLst>
          </p:cNvPr>
          <p:cNvGrpSpPr/>
          <p:nvPr/>
        </p:nvGrpSpPr>
        <p:grpSpPr>
          <a:xfrm>
            <a:off x="5221633" y="2899026"/>
            <a:ext cx="517999" cy="1056383"/>
            <a:chOff x="5221633" y="2899026"/>
            <a:chExt cx="517999" cy="105638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490C5B78-639F-81DF-BFCC-6D302008DCB5}"/>
                </a:ext>
              </a:extLst>
            </p:cNvPr>
            <p:cNvSpPr/>
            <p:nvPr/>
          </p:nvSpPr>
          <p:spPr>
            <a:xfrm>
              <a:off x="5412381" y="3358584"/>
              <a:ext cx="308061" cy="228743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11035551-57EB-3517-8C5A-B2921252658F}"/>
                </a:ext>
              </a:extLst>
            </p:cNvPr>
            <p:cNvSpPr/>
            <p:nvPr/>
          </p:nvSpPr>
          <p:spPr>
            <a:xfrm>
              <a:off x="5431571" y="3347868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xmlns="" id="{5F41F9AB-9513-5D4E-5AAF-55CB11C8BA3A}"/>
                </a:ext>
              </a:extLst>
            </p:cNvPr>
            <p:cNvSpPr/>
            <p:nvPr/>
          </p:nvSpPr>
          <p:spPr>
            <a:xfrm>
              <a:off x="5420263" y="3540895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7E82C854-0F33-644E-DFF4-DE1677740221}"/>
                </a:ext>
              </a:extLst>
            </p:cNvPr>
            <p:cNvGrpSpPr/>
            <p:nvPr/>
          </p:nvGrpSpPr>
          <p:grpSpPr>
            <a:xfrm>
              <a:off x="5221633" y="2899026"/>
              <a:ext cx="247366" cy="1056383"/>
              <a:chOff x="4145639" y="2711458"/>
              <a:chExt cx="247366" cy="1056383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xmlns="" id="{8FD9DF2B-EE3D-FB2D-28A3-5FF1F0236A46}"/>
                  </a:ext>
                </a:extLst>
              </p:cNvPr>
              <p:cNvSpPr/>
              <p:nvPr/>
            </p:nvSpPr>
            <p:spPr>
              <a:xfrm>
                <a:off x="4145639" y="2711458"/>
                <a:ext cx="247366" cy="1056383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5E8C39FA-50AC-1DA1-8042-D8754AA07577}"/>
                  </a:ext>
                </a:extLst>
              </p:cNvPr>
              <p:cNvCxnSpPr>
                <a:cxnSpLocks/>
                <a:stCxn id="104" idx="1"/>
                <a:endCxn id="104" idx="3"/>
              </p:cNvCxnSpPr>
              <p:nvPr/>
            </p:nvCxnSpPr>
            <p:spPr>
              <a:xfrm>
                <a:off x="4145639" y="323965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xmlns="" id="{FC77DF4A-DD8F-0C60-7294-3CE2D713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292581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xmlns="" id="{E6604590-0C7A-C60C-A72E-730F92215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4135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53B07AC4-B8D8-2FD4-2E24-CE47389CA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9428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75BEFED0-676A-9F44-8483-5CF078F466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41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9F100AD8-3C3E-5A17-232E-8A77F951E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9461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C3B51AB8-8355-C1F3-5553-364B7934C1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43392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DF528A45-3CCD-842F-F8F3-EEC54BB2D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96323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DBA4F235-7FE8-3778-0422-DEAA10C17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3316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5D34A316-8E2F-3064-2041-9DFD755A7E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8610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74CB3704-206F-A99A-3608-EE88A5BF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3487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F8EDD5A6-4D50-C5D2-007A-9D24BB8DF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8780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xmlns="" id="{A3F48698-2E01-AAA3-38E4-C4B00B2A3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350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xmlns="" id="{8DBD70EA-7857-8490-1981-2957CD2CD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879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xmlns="" id="{C0AAEAF8-B0E4-BA5C-F369-1FBD7635EE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3675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xmlns="" id="{71156DF7-8B96-C76D-05A3-8EC9B89B5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89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xmlns="" id="{163DD73D-20DF-E240-390D-BAFE3FBB1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334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xmlns="" id="{40DA5255-1DB7-31B6-4306-772B1D9CCD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863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xmlns="" id="{9EA39760-D9E9-43CD-26E3-5B5DB7537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4583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xmlns="" id="{B89B13DC-EB1D-3978-ACF0-236E5CF5A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9877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xmlns="" id="{DCE2B989-909A-150C-6D7A-B579788AC2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74766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131205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B13B8-D5A3-5684-1763-B43B3D6A2ABA}"/>
              </a:ext>
            </a:extLst>
          </p:cNvPr>
          <p:cNvSpPr txBox="1"/>
          <p:nvPr/>
        </p:nvSpPr>
        <p:spPr>
          <a:xfrm>
            <a:off x="3017740" y="561941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CE20645-6C38-1C0A-087E-F4BD6B0B13B1}"/>
              </a:ext>
            </a:extLst>
          </p:cNvPr>
          <p:cNvSpPr txBox="1"/>
          <p:nvPr/>
        </p:nvSpPr>
        <p:spPr>
          <a:xfrm>
            <a:off x="9031443" y="1422206"/>
            <a:ext cx="24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dirty="0">
                <a:solidFill>
                  <a:schemeClr val="bg2">
                    <a:lumMod val="90000"/>
                  </a:schemeClr>
                </a:solidFill>
                <a:latin typeface="Arial Black" panose="020B0A04020102020204" pitchFamily="34" charset="0"/>
              </a:rPr>
              <a:t>лагер</a:t>
            </a:r>
            <a:endParaRPr lang="bg-BG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4333351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472349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48259B41-A542-7C8C-18DD-59EA0241F798}"/>
              </a:ext>
            </a:extLst>
          </p:cNvPr>
          <p:cNvGrpSpPr/>
          <p:nvPr/>
        </p:nvGrpSpPr>
        <p:grpSpPr>
          <a:xfrm>
            <a:off x="5221633" y="2899026"/>
            <a:ext cx="517999" cy="1056383"/>
            <a:chOff x="5221633" y="2899026"/>
            <a:chExt cx="517999" cy="105638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490C5B78-639F-81DF-BFCC-6D302008DCB5}"/>
                </a:ext>
              </a:extLst>
            </p:cNvPr>
            <p:cNvSpPr/>
            <p:nvPr/>
          </p:nvSpPr>
          <p:spPr>
            <a:xfrm>
              <a:off x="5412381" y="3358584"/>
              <a:ext cx="308061" cy="228743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11035551-57EB-3517-8C5A-B2921252658F}"/>
                </a:ext>
              </a:extLst>
            </p:cNvPr>
            <p:cNvSpPr/>
            <p:nvPr/>
          </p:nvSpPr>
          <p:spPr>
            <a:xfrm>
              <a:off x="5431571" y="3347868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xmlns="" id="{5F41F9AB-9513-5D4E-5AAF-55CB11C8BA3A}"/>
                </a:ext>
              </a:extLst>
            </p:cNvPr>
            <p:cNvSpPr/>
            <p:nvPr/>
          </p:nvSpPr>
          <p:spPr>
            <a:xfrm>
              <a:off x="5420263" y="3540895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7E82C854-0F33-644E-DFF4-DE1677740221}"/>
                </a:ext>
              </a:extLst>
            </p:cNvPr>
            <p:cNvGrpSpPr/>
            <p:nvPr/>
          </p:nvGrpSpPr>
          <p:grpSpPr>
            <a:xfrm>
              <a:off x="5221633" y="2899026"/>
              <a:ext cx="247366" cy="1056383"/>
              <a:chOff x="4145639" y="2711458"/>
              <a:chExt cx="247366" cy="1056383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xmlns="" id="{8FD9DF2B-EE3D-FB2D-28A3-5FF1F0236A46}"/>
                  </a:ext>
                </a:extLst>
              </p:cNvPr>
              <p:cNvSpPr/>
              <p:nvPr/>
            </p:nvSpPr>
            <p:spPr>
              <a:xfrm>
                <a:off x="4145639" y="2711458"/>
                <a:ext cx="247366" cy="1056383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5E8C39FA-50AC-1DA1-8042-D8754AA07577}"/>
                  </a:ext>
                </a:extLst>
              </p:cNvPr>
              <p:cNvCxnSpPr>
                <a:cxnSpLocks/>
                <a:stCxn id="104" idx="1"/>
                <a:endCxn id="104" idx="3"/>
              </p:cNvCxnSpPr>
              <p:nvPr/>
            </p:nvCxnSpPr>
            <p:spPr>
              <a:xfrm>
                <a:off x="4145639" y="323965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xmlns="" id="{FC77DF4A-DD8F-0C60-7294-3CE2D713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292581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xmlns="" id="{E6604590-0C7A-C60C-A72E-730F92215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4135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53B07AC4-B8D8-2FD4-2E24-CE47389CA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9428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75BEFED0-676A-9F44-8483-5CF078F466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41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9F100AD8-3C3E-5A17-232E-8A77F951E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9461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C3B51AB8-8355-C1F3-5553-364B7934C1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43392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DF528A45-3CCD-842F-F8F3-EEC54BB2D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96323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DBA4F235-7FE8-3778-0422-DEAA10C17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3316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5D34A316-8E2F-3064-2041-9DFD755A7E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8610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74CB3704-206F-A99A-3608-EE88A5BF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3487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F8EDD5A6-4D50-C5D2-007A-9D24BB8DF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8780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xmlns="" id="{A3F48698-2E01-AAA3-38E4-C4B00B2A3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350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xmlns="" id="{8DBD70EA-7857-8490-1981-2957CD2CD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879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xmlns="" id="{C0AAEAF8-B0E4-BA5C-F369-1FBD7635EE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3675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xmlns="" id="{71156DF7-8B96-C76D-05A3-8EC9B89B5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89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xmlns="" id="{163DD73D-20DF-E240-390D-BAFE3FBB1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334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xmlns="" id="{40DA5255-1DB7-31B6-4306-772B1D9CCD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863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xmlns="" id="{9EA39760-D9E9-43CD-26E3-5B5DB7537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4583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xmlns="" id="{B89B13DC-EB1D-3978-ACF0-236E5CF5A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9877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xmlns="" id="{DCE2B989-909A-150C-6D7A-B579788AC2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74766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xmlns="" id="{2CF32ADE-BE7A-56A1-004F-A268C2E444F6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54" name="Freeform: Shape 353">
            <a:extLst>
              <a:ext uri="{FF2B5EF4-FFF2-40B4-BE49-F238E27FC236}">
                <a16:creationId xmlns:a16="http://schemas.microsoft.com/office/drawing/2014/main" xmlns="" id="{85CBC21C-C7A9-DE01-9957-028941C4D7CD}"/>
              </a:ext>
            </a:extLst>
          </p:cNvPr>
          <p:cNvSpPr/>
          <p:nvPr/>
        </p:nvSpPr>
        <p:spPr>
          <a:xfrm>
            <a:off x="-6065798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xmlns="" id="{1A5B58DE-DA5A-896D-433D-63482C81FF61}"/>
              </a:ext>
            </a:extLst>
          </p:cNvPr>
          <p:cNvSpPr txBox="1"/>
          <p:nvPr/>
        </p:nvSpPr>
        <p:spPr>
          <a:xfrm>
            <a:off x="2351990" y="-930816"/>
            <a:ext cx="864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000" dirty="0">
                <a:solidFill>
                  <a:schemeClr val="bg1"/>
                </a:solidFill>
                <a:latin typeface="Arial Black" panose="020B0A04020102020204" pitchFamily="34" charset="0"/>
              </a:rPr>
              <a:t>Благодарим за вниманието!</a:t>
            </a:r>
          </a:p>
        </p:txBody>
      </p:sp>
      <p:pic>
        <p:nvPicPr>
          <p:cNvPr id="356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B865565B-041E-504E-9C8B-3C3840E49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12497863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4" name="Rectangle: Rounded Corners 573">
            <a:extLst>
              <a:ext uri="{FF2B5EF4-FFF2-40B4-BE49-F238E27FC236}">
                <a16:creationId xmlns:a16="http://schemas.microsoft.com/office/drawing/2014/main" xmlns="" id="{5EDBBE29-A116-0A00-17F9-35A15D1BAEAA}"/>
              </a:ext>
            </a:extLst>
          </p:cNvPr>
          <p:cNvSpPr/>
          <p:nvPr/>
        </p:nvSpPr>
        <p:spPr>
          <a:xfrm>
            <a:off x="5860093" y="3259363"/>
            <a:ext cx="45883" cy="44389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575" name="Rectangle: Rounded Corners 574">
            <a:extLst>
              <a:ext uri="{FF2B5EF4-FFF2-40B4-BE49-F238E27FC236}">
                <a16:creationId xmlns:a16="http://schemas.microsoft.com/office/drawing/2014/main" xmlns="" id="{6FE567F9-8A95-268E-DE83-AB9DBFA04CE7}"/>
              </a:ext>
            </a:extLst>
          </p:cNvPr>
          <p:cNvSpPr/>
          <p:nvPr/>
        </p:nvSpPr>
        <p:spPr>
          <a:xfrm>
            <a:off x="5652829" y="3248241"/>
            <a:ext cx="207264" cy="472754"/>
          </a:xfrm>
          <a:prstGeom prst="roundRect">
            <a:avLst>
              <a:gd name="adj" fmla="val 2610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xmlns="" id="{2442B065-91DA-03DC-DB03-508412582659}"/>
              </a:ext>
            </a:extLst>
          </p:cNvPr>
          <p:cNvSpPr/>
          <p:nvPr/>
        </p:nvSpPr>
        <p:spPr>
          <a:xfrm>
            <a:off x="5904615" y="3378154"/>
            <a:ext cx="45719" cy="2358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8526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355068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10995719" y="209865"/>
            <a:ext cx="10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44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509287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96028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3919506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1237484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1420386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11439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582304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902848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4333351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472349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48259B41-A542-7C8C-18DD-59EA0241F798}"/>
              </a:ext>
            </a:extLst>
          </p:cNvPr>
          <p:cNvGrpSpPr/>
          <p:nvPr/>
        </p:nvGrpSpPr>
        <p:grpSpPr>
          <a:xfrm>
            <a:off x="5221633" y="2899026"/>
            <a:ext cx="517999" cy="1056383"/>
            <a:chOff x="5221633" y="2899026"/>
            <a:chExt cx="517999" cy="105638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490C5B78-639F-81DF-BFCC-6D302008DCB5}"/>
                </a:ext>
              </a:extLst>
            </p:cNvPr>
            <p:cNvSpPr/>
            <p:nvPr/>
          </p:nvSpPr>
          <p:spPr>
            <a:xfrm>
              <a:off x="5412381" y="3358584"/>
              <a:ext cx="308061" cy="228743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11035551-57EB-3517-8C5A-B2921252658F}"/>
                </a:ext>
              </a:extLst>
            </p:cNvPr>
            <p:cNvSpPr/>
            <p:nvPr/>
          </p:nvSpPr>
          <p:spPr>
            <a:xfrm>
              <a:off x="5431571" y="3347868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xmlns="" id="{5F41F9AB-9513-5D4E-5AAF-55CB11C8BA3A}"/>
                </a:ext>
              </a:extLst>
            </p:cNvPr>
            <p:cNvSpPr/>
            <p:nvPr/>
          </p:nvSpPr>
          <p:spPr>
            <a:xfrm>
              <a:off x="5420263" y="3540895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7E82C854-0F33-644E-DFF4-DE1677740221}"/>
                </a:ext>
              </a:extLst>
            </p:cNvPr>
            <p:cNvGrpSpPr/>
            <p:nvPr/>
          </p:nvGrpSpPr>
          <p:grpSpPr>
            <a:xfrm>
              <a:off x="5221633" y="2899026"/>
              <a:ext cx="247366" cy="1056383"/>
              <a:chOff x="4145639" y="2711458"/>
              <a:chExt cx="247366" cy="1056383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xmlns="" id="{8FD9DF2B-EE3D-FB2D-28A3-5FF1F0236A46}"/>
                  </a:ext>
                </a:extLst>
              </p:cNvPr>
              <p:cNvSpPr/>
              <p:nvPr/>
            </p:nvSpPr>
            <p:spPr>
              <a:xfrm>
                <a:off x="4145639" y="2711458"/>
                <a:ext cx="247366" cy="1056383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5E8C39FA-50AC-1DA1-8042-D8754AA07577}"/>
                  </a:ext>
                </a:extLst>
              </p:cNvPr>
              <p:cNvCxnSpPr>
                <a:cxnSpLocks/>
                <a:stCxn id="104" idx="1"/>
                <a:endCxn id="104" idx="3"/>
              </p:cNvCxnSpPr>
              <p:nvPr/>
            </p:nvCxnSpPr>
            <p:spPr>
              <a:xfrm>
                <a:off x="4145639" y="323965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xmlns="" id="{FC77DF4A-DD8F-0C60-7294-3CE2D713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292581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xmlns="" id="{E6604590-0C7A-C60C-A72E-730F92215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4135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53B07AC4-B8D8-2FD4-2E24-CE47389CA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9428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75BEFED0-676A-9F44-8483-5CF078F466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41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9F100AD8-3C3E-5A17-232E-8A77F951E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9461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C3B51AB8-8355-C1F3-5553-364B7934C1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43392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DF528A45-3CCD-842F-F8F3-EEC54BB2D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96323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DBA4F235-7FE8-3778-0422-DEAA10C17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3316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5D34A316-8E2F-3064-2041-9DFD755A7E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8610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74CB3704-206F-A99A-3608-EE88A5BF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3487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F8EDD5A6-4D50-C5D2-007A-9D24BB8DF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8780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xmlns="" id="{A3F48698-2E01-AAA3-38E4-C4B00B2A3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350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xmlns="" id="{8DBD70EA-7857-8490-1981-2957CD2CD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879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xmlns="" id="{C0AAEAF8-B0E4-BA5C-F369-1FBD7635EE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3675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xmlns="" id="{71156DF7-8B96-C76D-05A3-8EC9B89B5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89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xmlns="" id="{163DD73D-20DF-E240-390D-BAFE3FBB1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334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xmlns="" id="{40DA5255-1DB7-31B6-4306-772B1D9CCD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863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xmlns="" id="{9EA39760-D9E9-43CD-26E3-5B5DB7537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4583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xmlns="" id="{B89B13DC-EB1D-3978-ACF0-236E5CF5A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9877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xmlns="" id="{DCE2B989-909A-150C-6D7A-B579788AC2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74766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4" name="Rectangle: Rounded Corners 573">
            <a:extLst>
              <a:ext uri="{FF2B5EF4-FFF2-40B4-BE49-F238E27FC236}">
                <a16:creationId xmlns:a16="http://schemas.microsoft.com/office/drawing/2014/main" xmlns="" id="{5EDBBE29-A116-0A00-17F9-35A15D1BAEAA}"/>
              </a:ext>
            </a:extLst>
          </p:cNvPr>
          <p:cNvSpPr/>
          <p:nvPr/>
        </p:nvSpPr>
        <p:spPr>
          <a:xfrm>
            <a:off x="5860093" y="3259363"/>
            <a:ext cx="45883" cy="44389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575" name="Rectangle: Rounded Corners 574">
            <a:extLst>
              <a:ext uri="{FF2B5EF4-FFF2-40B4-BE49-F238E27FC236}">
                <a16:creationId xmlns:a16="http://schemas.microsoft.com/office/drawing/2014/main" xmlns="" id="{6FE567F9-8A95-268E-DE83-AB9DBFA04CE7}"/>
              </a:ext>
            </a:extLst>
          </p:cNvPr>
          <p:cNvSpPr/>
          <p:nvPr/>
        </p:nvSpPr>
        <p:spPr>
          <a:xfrm>
            <a:off x="5652829" y="3248241"/>
            <a:ext cx="207264" cy="472754"/>
          </a:xfrm>
          <a:prstGeom prst="roundRect">
            <a:avLst>
              <a:gd name="adj" fmla="val 2610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xmlns="" id="{2442B065-91DA-03DC-DB03-508412582659}"/>
              </a:ext>
            </a:extLst>
          </p:cNvPr>
          <p:cNvSpPr/>
          <p:nvPr/>
        </p:nvSpPr>
        <p:spPr>
          <a:xfrm>
            <a:off x="5904615" y="3378154"/>
            <a:ext cx="45719" cy="2358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xmlns="" id="{2CF32ADE-BE7A-56A1-004F-A268C2E444F6}"/>
              </a:ext>
            </a:extLst>
          </p:cNvPr>
          <p:cNvSpPr/>
          <p:nvPr/>
        </p:nvSpPr>
        <p:spPr>
          <a:xfrm>
            <a:off x="1416169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CC42F158-52C7-5F76-C9DF-E31842FB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5746543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4" name="Freeform: Shape 353">
            <a:extLst>
              <a:ext uri="{FF2B5EF4-FFF2-40B4-BE49-F238E27FC236}">
                <a16:creationId xmlns:a16="http://schemas.microsoft.com/office/drawing/2014/main" xmlns="" id="{85CBC21C-C7A9-DE01-9957-028941C4D7CD}"/>
              </a:ext>
            </a:extLst>
          </p:cNvPr>
          <p:cNvSpPr/>
          <p:nvPr/>
        </p:nvSpPr>
        <p:spPr>
          <a:xfrm>
            <a:off x="334994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xmlns="" id="{EAD1BB01-852B-3637-7A59-E8C592A65BB8}"/>
              </a:ext>
            </a:extLst>
          </p:cNvPr>
          <p:cNvSpPr txBox="1"/>
          <p:nvPr/>
        </p:nvSpPr>
        <p:spPr>
          <a:xfrm>
            <a:off x="2351990" y="882744"/>
            <a:ext cx="864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000" dirty="0">
                <a:solidFill>
                  <a:schemeClr val="bg1"/>
                </a:solidFill>
                <a:latin typeface="Arial Black" panose="020B0A04020102020204" pitchFamily="34" charset="0"/>
              </a:rPr>
              <a:t>Благодарим за вниманието!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xmlns="" id="{7776B83D-829D-163F-5B03-A67D25B09F7F}"/>
              </a:ext>
            </a:extLst>
          </p:cNvPr>
          <p:cNvSpPr txBox="1"/>
          <p:nvPr/>
        </p:nvSpPr>
        <p:spPr>
          <a:xfrm>
            <a:off x="3017740" y="-748699"/>
            <a:ext cx="7703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3600" dirty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Устройство на бормашината</a:t>
            </a:r>
          </a:p>
        </p:txBody>
      </p:sp>
    </p:spTree>
    <p:extLst>
      <p:ext uri="{BB962C8B-B14F-4D97-AF65-F5344CB8AC3E}">
        <p14:creationId xmlns:p14="http://schemas.microsoft.com/office/powerpoint/2010/main" val="10103208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A7939686-F084-0150-883F-FEB2C2F61A79}"/>
              </a:ext>
            </a:extLst>
          </p:cNvPr>
          <p:cNvSpPr/>
          <p:nvPr/>
        </p:nvSpPr>
        <p:spPr>
          <a:xfrm>
            <a:off x="0" y="-2448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xmlns="" id="{E9DAE40C-FE22-1B94-6822-DB03EE8E4F45}"/>
              </a:ext>
            </a:extLst>
          </p:cNvPr>
          <p:cNvSpPr/>
          <p:nvPr/>
        </p:nvSpPr>
        <p:spPr>
          <a:xfrm>
            <a:off x="-8316492" y="2311853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rgbClr val="3965B5"/>
          </a:solidFill>
          <a:ln w="762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xmlns="" id="{985D8696-7CC1-BDE9-7E9B-DC49B1BA39B9}"/>
              </a:ext>
            </a:extLst>
          </p:cNvPr>
          <p:cNvSpPr/>
          <p:nvPr/>
        </p:nvSpPr>
        <p:spPr>
          <a:xfrm>
            <a:off x="-1727747" y="-1110507"/>
            <a:ext cx="4471360" cy="369299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xmlns="" id="{887F3EFA-6561-2AD6-966E-998EF87B9608}"/>
              </a:ext>
            </a:extLst>
          </p:cNvPr>
          <p:cNvSpPr/>
          <p:nvPr/>
        </p:nvSpPr>
        <p:spPr>
          <a:xfrm>
            <a:off x="-2089083" y="-1587615"/>
            <a:ext cx="4471360" cy="36929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xmlns="" id="{C3E19218-A374-BB48-5952-434782B08A77}"/>
              </a:ext>
            </a:extLst>
          </p:cNvPr>
          <p:cNvSpPr/>
          <p:nvPr/>
        </p:nvSpPr>
        <p:spPr>
          <a:xfrm>
            <a:off x="8851039" y="4481687"/>
            <a:ext cx="4471360" cy="369299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xmlns="" id="{1389E4A8-2FE8-1EBF-806E-350E6E4477B4}"/>
              </a:ext>
            </a:extLst>
          </p:cNvPr>
          <p:cNvSpPr/>
          <p:nvPr/>
        </p:nvSpPr>
        <p:spPr>
          <a:xfrm>
            <a:off x="9270579" y="4908266"/>
            <a:ext cx="4471360" cy="369299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196004D7-3E60-D41D-EDDC-5FC2EB44ECD6}"/>
              </a:ext>
            </a:extLst>
          </p:cNvPr>
          <p:cNvSpPr txBox="1"/>
          <p:nvPr/>
        </p:nvSpPr>
        <p:spPr>
          <a:xfrm>
            <a:off x="4996921" y="2647271"/>
            <a:ext cx="18059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0" dirty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r>
              <a:rPr lang="bg-BG" sz="115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E76F149-3495-B1E8-FE3F-1A1F784E08C2}"/>
              </a:ext>
            </a:extLst>
          </p:cNvPr>
          <p:cNvSpPr/>
          <p:nvPr/>
        </p:nvSpPr>
        <p:spPr>
          <a:xfrm>
            <a:off x="-8162273" y="2499417"/>
            <a:ext cx="5428528" cy="4075004"/>
          </a:xfrm>
          <a:custGeom>
            <a:avLst/>
            <a:gdLst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2048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32300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1974480 w 5632359"/>
              <a:gd name="connsiteY20" fmla="*/ 257954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80500 w 5632359"/>
              <a:gd name="connsiteY19" fmla="*/ 234586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758580 w 5632359"/>
              <a:gd name="connsiteY19" fmla="*/ 240301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192160 w 5632359"/>
              <a:gd name="connsiteY17" fmla="*/ 255922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86720 w 5632359"/>
              <a:gd name="connsiteY21" fmla="*/ 270146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772800 w 5632359"/>
              <a:gd name="connsiteY22" fmla="*/ 2274740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46560 w 5632359"/>
              <a:gd name="connsiteY23" fmla="*/ 1807380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32359"/>
              <a:gd name="connsiteY0" fmla="*/ 425620 h 4317697"/>
              <a:gd name="connsiteX1" fmla="*/ 3440 w 5632359"/>
              <a:gd name="connsiteY1" fmla="*/ 669460 h 4317697"/>
              <a:gd name="connsiteX2" fmla="*/ 155840 w 5632359"/>
              <a:gd name="connsiteY2" fmla="*/ 872660 h 4317697"/>
              <a:gd name="connsiteX3" fmla="*/ 115200 w 5632359"/>
              <a:gd name="connsiteY3" fmla="*/ 1360340 h 4317697"/>
              <a:gd name="connsiteX4" fmla="*/ 145680 w 5632359"/>
              <a:gd name="connsiteY4" fmla="*/ 1736260 h 4317697"/>
              <a:gd name="connsiteX5" fmla="*/ 3440 w 5632359"/>
              <a:gd name="connsiteY5" fmla="*/ 2437300 h 4317697"/>
              <a:gd name="connsiteX6" fmla="*/ 74560 w 5632359"/>
              <a:gd name="connsiteY6" fmla="*/ 3118020 h 4317697"/>
              <a:gd name="connsiteX7" fmla="*/ 54240 w 5632359"/>
              <a:gd name="connsiteY7" fmla="*/ 3514260 h 4317697"/>
              <a:gd name="connsiteX8" fmla="*/ 74560 w 5632359"/>
              <a:gd name="connsiteY8" fmla="*/ 3930820 h 4317697"/>
              <a:gd name="connsiteX9" fmla="*/ 84720 w 5632359"/>
              <a:gd name="connsiteY9" fmla="*/ 4103540 h 4317697"/>
              <a:gd name="connsiteX10" fmla="*/ 582560 w 5632359"/>
              <a:gd name="connsiteY10" fmla="*/ 4316900 h 4317697"/>
              <a:gd name="connsiteX11" fmla="*/ 633360 w 5632359"/>
              <a:gd name="connsiteY11" fmla="*/ 4022260 h 4317697"/>
              <a:gd name="connsiteX12" fmla="*/ 541920 w 5632359"/>
              <a:gd name="connsiteY12" fmla="*/ 3686980 h 4317697"/>
              <a:gd name="connsiteX13" fmla="*/ 592720 w 5632359"/>
              <a:gd name="connsiteY13" fmla="*/ 3392340 h 4317697"/>
              <a:gd name="connsiteX14" fmla="*/ 907680 w 5632359"/>
              <a:gd name="connsiteY14" fmla="*/ 3209460 h 4317697"/>
              <a:gd name="connsiteX15" fmla="*/ 978800 w 5632359"/>
              <a:gd name="connsiteY15" fmla="*/ 2965620 h 4317697"/>
              <a:gd name="connsiteX16" fmla="*/ 928000 w 5632359"/>
              <a:gd name="connsiteY16" fmla="*/ 2549060 h 4317697"/>
              <a:gd name="connsiteX17" fmla="*/ 1279790 w 5632359"/>
              <a:gd name="connsiteY17" fmla="*/ 2585890 h 4317697"/>
              <a:gd name="connsiteX18" fmla="*/ 1547760 w 5632359"/>
              <a:gd name="connsiteY18" fmla="*/ 2467780 h 4317697"/>
              <a:gd name="connsiteX19" fmla="*/ 1804300 w 5632359"/>
              <a:gd name="connsiteY19" fmla="*/ 2406820 h 4317697"/>
              <a:gd name="connsiteX20" fmla="*/ 2107830 w 5632359"/>
              <a:gd name="connsiteY20" fmla="*/ 2613830 h 4317697"/>
              <a:gd name="connsiteX21" fmla="*/ 3356240 w 5632359"/>
              <a:gd name="connsiteY21" fmla="*/ 2670980 h 4317697"/>
              <a:gd name="connsiteX22" fmla="*/ 3852048 w 5632359"/>
              <a:gd name="connsiteY22" fmla="*/ 2384468 h 4317697"/>
              <a:gd name="connsiteX23" fmla="*/ 4683136 w 5632359"/>
              <a:gd name="connsiteY23" fmla="*/ 1831764 h 4317697"/>
              <a:gd name="connsiteX24" fmla="*/ 5428880 w 5632359"/>
              <a:gd name="connsiteY24" fmla="*/ 1726100 h 4317697"/>
              <a:gd name="connsiteX25" fmla="*/ 5286640 w 5632359"/>
              <a:gd name="connsiteY25" fmla="*/ 1319700 h 4317697"/>
              <a:gd name="connsiteX26" fmla="*/ 5550800 w 5632359"/>
              <a:gd name="connsiteY26" fmla="*/ 1258740 h 4317697"/>
              <a:gd name="connsiteX27" fmla="*/ 5621920 w 5632359"/>
              <a:gd name="connsiteY27" fmla="*/ 862500 h 4317697"/>
              <a:gd name="connsiteX28" fmla="*/ 5357760 w 5632359"/>
              <a:gd name="connsiteY28" fmla="*/ 679620 h 4317697"/>
              <a:gd name="connsiteX29" fmla="*/ 5408560 w 5632359"/>
              <a:gd name="connsiteY29" fmla="*/ 384980 h 4317697"/>
              <a:gd name="connsiteX30" fmla="*/ 4788800 w 5632359"/>
              <a:gd name="connsiteY30" fmla="*/ 313860 h 4317697"/>
              <a:gd name="connsiteX31" fmla="*/ 4433200 w 5632359"/>
              <a:gd name="connsiteY31" fmla="*/ 283380 h 4317697"/>
              <a:gd name="connsiteX32" fmla="*/ 4484000 w 5632359"/>
              <a:gd name="connsiteY32" fmla="*/ 9060 h 4317697"/>
              <a:gd name="connsiteX33" fmla="*/ 2645040 w 5632359"/>
              <a:gd name="connsiteY33" fmla="*/ 80180 h 4317697"/>
              <a:gd name="connsiteX34" fmla="*/ 2665360 w 5632359"/>
              <a:gd name="connsiteY34" fmla="*/ 222420 h 4317697"/>
              <a:gd name="connsiteX35" fmla="*/ 470800 w 5632359"/>
              <a:gd name="connsiteY35" fmla="*/ 425620 h 4317697"/>
              <a:gd name="connsiteX36" fmla="*/ 348880 w 5632359"/>
              <a:gd name="connsiteY36" fmla="*/ 334180 h 4317697"/>
              <a:gd name="connsiteX37" fmla="*/ 145680 w 5632359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408560 w 5662653"/>
              <a:gd name="connsiteY29" fmla="*/ 38498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62653"/>
              <a:gd name="connsiteY0" fmla="*/ 425620 h 4317697"/>
              <a:gd name="connsiteX1" fmla="*/ 3440 w 5662653"/>
              <a:gd name="connsiteY1" fmla="*/ 669460 h 4317697"/>
              <a:gd name="connsiteX2" fmla="*/ 155840 w 5662653"/>
              <a:gd name="connsiteY2" fmla="*/ 872660 h 4317697"/>
              <a:gd name="connsiteX3" fmla="*/ 115200 w 5662653"/>
              <a:gd name="connsiteY3" fmla="*/ 1360340 h 4317697"/>
              <a:gd name="connsiteX4" fmla="*/ 145680 w 5662653"/>
              <a:gd name="connsiteY4" fmla="*/ 1736260 h 4317697"/>
              <a:gd name="connsiteX5" fmla="*/ 3440 w 5662653"/>
              <a:gd name="connsiteY5" fmla="*/ 2437300 h 4317697"/>
              <a:gd name="connsiteX6" fmla="*/ 74560 w 5662653"/>
              <a:gd name="connsiteY6" fmla="*/ 3118020 h 4317697"/>
              <a:gd name="connsiteX7" fmla="*/ 54240 w 5662653"/>
              <a:gd name="connsiteY7" fmla="*/ 3514260 h 4317697"/>
              <a:gd name="connsiteX8" fmla="*/ 74560 w 5662653"/>
              <a:gd name="connsiteY8" fmla="*/ 3930820 h 4317697"/>
              <a:gd name="connsiteX9" fmla="*/ 84720 w 5662653"/>
              <a:gd name="connsiteY9" fmla="*/ 4103540 h 4317697"/>
              <a:gd name="connsiteX10" fmla="*/ 582560 w 5662653"/>
              <a:gd name="connsiteY10" fmla="*/ 4316900 h 4317697"/>
              <a:gd name="connsiteX11" fmla="*/ 633360 w 5662653"/>
              <a:gd name="connsiteY11" fmla="*/ 4022260 h 4317697"/>
              <a:gd name="connsiteX12" fmla="*/ 541920 w 5662653"/>
              <a:gd name="connsiteY12" fmla="*/ 3686980 h 4317697"/>
              <a:gd name="connsiteX13" fmla="*/ 592720 w 5662653"/>
              <a:gd name="connsiteY13" fmla="*/ 3392340 h 4317697"/>
              <a:gd name="connsiteX14" fmla="*/ 907680 w 5662653"/>
              <a:gd name="connsiteY14" fmla="*/ 3209460 h 4317697"/>
              <a:gd name="connsiteX15" fmla="*/ 978800 w 5662653"/>
              <a:gd name="connsiteY15" fmla="*/ 2965620 h 4317697"/>
              <a:gd name="connsiteX16" fmla="*/ 928000 w 5662653"/>
              <a:gd name="connsiteY16" fmla="*/ 2549060 h 4317697"/>
              <a:gd name="connsiteX17" fmla="*/ 1279790 w 5662653"/>
              <a:gd name="connsiteY17" fmla="*/ 2585890 h 4317697"/>
              <a:gd name="connsiteX18" fmla="*/ 1547760 w 5662653"/>
              <a:gd name="connsiteY18" fmla="*/ 2467780 h 4317697"/>
              <a:gd name="connsiteX19" fmla="*/ 1804300 w 5662653"/>
              <a:gd name="connsiteY19" fmla="*/ 2406820 h 4317697"/>
              <a:gd name="connsiteX20" fmla="*/ 2107830 w 5662653"/>
              <a:gd name="connsiteY20" fmla="*/ 2613830 h 4317697"/>
              <a:gd name="connsiteX21" fmla="*/ 3356240 w 5662653"/>
              <a:gd name="connsiteY21" fmla="*/ 2670980 h 4317697"/>
              <a:gd name="connsiteX22" fmla="*/ 3852048 w 5662653"/>
              <a:gd name="connsiteY22" fmla="*/ 2384468 h 4317697"/>
              <a:gd name="connsiteX23" fmla="*/ 4683136 w 5662653"/>
              <a:gd name="connsiteY23" fmla="*/ 1831764 h 4317697"/>
              <a:gd name="connsiteX24" fmla="*/ 5428880 w 5662653"/>
              <a:gd name="connsiteY24" fmla="*/ 1726100 h 4317697"/>
              <a:gd name="connsiteX25" fmla="*/ 5286640 w 5662653"/>
              <a:gd name="connsiteY25" fmla="*/ 1319700 h 4317697"/>
              <a:gd name="connsiteX26" fmla="*/ 5627000 w 5662653"/>
              <a:gd name="connsiteY26" fmla="*/ 1273980 h 4317697"/>
              <a:gd name="connsiteX27" fmla="*/ 5621920 w 5662653"/>
              <a:gd name="connsiteY27" fmla="*/ 862500 h 4317697"/>
              <a:gd name="connsiteX28" fmla="*/ 5357760 w 5662653"/>
              <a:gd name="connsiteY28" fmla="*/ 679620 h 4317697"/>
              <a:gd name="connsiteX29" fmla="*/ 5294260 w 5662653"/>
              <a:gd name="connsiteY29" fmla="*/ 369740 h 4317697"/>
              <a:gd name="connsiteX30" fmla="*/ 4788800 w 5662653"/>
              <a:gd name="connsiteY30" fmla="*/ 313860 h 4317697"/>
              <a:gd name="connsiteX31" fmla="*/ 4433200 w 5662653"/>
              <a:gd name="connsiteY31" fmla="*/ 283380 h 4317697"/>
              <a:gd name="connsiteX32" fmla="*/ 4484000 w 5662653"/>
              <a:gd name="connsiteY32" fmla="*/ 9060 h 4317697"/>
              <a:gd name="connsiteX33" fmla="*/ 2645040 w 5662653"/>
              <a:gd name="connsiteY33" fmla="*/ 80180 h 4317697"/>
              <a:gd name="connsiteX34" fmla="*/ 2665360 w 5662653"/>
              <a:gd name="connsiteY34" fmla="*/ 222420 h 4317697"/>
              <a:gd name="connsiteX35" fmla="*/ 470800 w 5662653"/>
              <a:gd name="connsiteY35" fmla="*/ 425620 h 4317697"/>
              <a:gd name="connsiteX36" fmla="*/ 348880 w 5662653"/>
              <a:gd name="connsiteY36" fmla="*/ 334180 h 4317697"/>
              <a:gd name="connsiteX37" fmla="*/ 145680 w 5662653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294260 w 5659795"/>
              <a:gd name="connsiteY29" fmla="*/ 36974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25620 h 4317697"/>
              <a:gd name="connsiteX1" fmla="*/ 3440 w 5659795"/>
              <a:gd name="connsiteY1" fmla="*/ 669460 h 4317697"/>
              <a:gd name="connsiteX2" fmla="*/ 155840 w 5659795"/>
              <a:gd name="connsiteY2" fmla="*/ 872660 h 4317697"/>
              <a:gd name="connsiteX3" fmla="*/ 115200 w 5659795"/>
              <a:gd name="connsiteY3" fmla="*/ 1360340 h 4317697"/>
              <a:gd name="connsiteX4" fmla="*/ 145680 w 5659795"/>
              <a:gd name="connsiteY4" fmla="*/ 1736260 h 4317697"/>
              <a:gd name="connsiteX5" fmla="*/ 3440 w 5659795"/>
              <a:gd name="connsiteY5" fmla="*/ 2437300 h 4317697"/>
              <a:gd name="connsiteX6" fmla="*/ 74560 w 5659795"/>
              <a:gd name="connsiteY6" fmla="*/ 3118020 h 4317697"/>
              <a:gd name="connsiteX7" fmla="*/ 54240 w 5659795"/>
              <a:gd name="connsiteY7" fmla="*/ 3514260 h 4317697"/>
              <a:gd name="connsiteX8" fmla="*/ 74560 w 5659795"/>
              <a:gd name="connsiteY8" fmla="*/ 3930820 h 4317697"/>
              <a:gd name="connsiteX9" fmla="*/ 84720 w 5659795"/>
              <a:gd name="connsiteY9" fmla="*/ 4103540 h 4317697"/>
              <a:gd name="connsiteX10" fmla="*/ 582560 w 5659795"/>
              <a:gd name="connsiteY10" fmla="*/ 4316900 h 4317697"/>
              <a:gd name="connsiteX11" fmla="*/ 633360 w 5659795"/>
              <a:gd name="connsiteY11" fmla="*/ 4022260 h 4317697"/>
              <a:gd name="connsiteX12" fmla="*/ 541920 w 5659795"/>
              <a:gd name="connsiteY12" fmla="*/ 3686980 h 4317697"/>
              <a:gd name="connsiteX13" fmla="*/ 592720 w 5659795"/>
              <a:gd name="connsiteY13" fmla="*/ 3392340 h 4317697"/>
              <a:gd name="connsiteX14" fmla="*/ 907680 w 5659795"/>
              <a:gd name="connsiteY14" fmla="*/ 3209460 h 4317697"/>
              <a:gd name="connsiteX15" fmla="*/ 978800 w 5659795"/>
              <a:gd name="connsiteY15" fmla="*/ 2965620 h 4317697"/>
              <a:gd name="connsiteX16" fmla="*/ 928000 w 5659795"/>
              <a:gd name="connsiteY16" fmla="*/ 2549060 h 4317697"/>
              <a:gd name="connsiteX17" fmla="*/ 1279790 w 5659795"/>
              <a:gd name="connsiteY17" fmla="*/ 2585890 h 4317697"/>
              <a:gd name="connsiteX18" fmla="*/ 1547760 w 5659795"/>
              <a:gd name="connsiteY18" fmla="*/ 2467780 h 4317697"/>
              <a:gd name="connsiteX19" fmla="*/ 1804300 w 5659795"/>
              <a:gd name="connsiteY19" fmla="*/ 2406820 h 4317697"/>
              <a:gd name="connsiteX20" fmla="*/ 2107830 w 5659795"/>
              <a:gd name="connsiteY20" fmla="*/ 2613830 h 4317697"/>
              <a:gd name="connsiteX21" fmla="*/ 3356240 w 5659795"/>
              <a:gd name="connsiteY21" fmla="*/ 2670980 h 4317697"/>
              <a:gd name="connsiteX22" fmla="*/ 3852048 w 5659795"/>
              <a:gd name="connsiteY22" fmla="*/ 2384468 h 4317697"/>
              <a:gd name="connsiteX23" fmla="*/ 4683136 w 5659795"/>
              <a:gd name="connsiteY23" fmla="*/ 1831764 h 4317697"/>
              <a:gd name="connsiteX24" fmla="*/ 5428880 w 5659795"/>
              <a:gd name="connsiteY24" fmla="*/ 1726100 h 4317697"/>
              <a:gd name="connsiteX25" fmla="*/ 5286640 w 5659795"/>
              <a:gd name="connsiteY25" fmla="*/ 1319700 h 4317697"/>
              <a:gd name="connsiteX26" fmla="*/ 5627000 w 5659795"/>
              <a:gd name="connsiteY26" fmla="*/ 1273980 h 4317697"/>
              <a:gd name="connsiteX27" fmla="*/ 5621920 w 5659795"/>
              <a:gd name="connsiteY27" fmla="*/ 862500 h 4317697"/>
              <a:gd name="connsiteX28" fmla="*/ 5411100 w 5659795"/>
              <a:gd name="connsiteY28" fmla="*/ 732960 h 4317697"/>
              <a:gd name="connsiteX29" fmla="*/ 5347600 w 5659795"/>
              <a:gd name="connsiteY29" fmla="*/ 346880 h 4317697"/>
              <a:gd name="connsiteX30" fmla="*/ 4788800 w 5659795"/>
              <a:gd name="connsiteY30" fmla="*/ 313860 h 4317697"/>
              <a:gd name="connsiteX31" fmla="*/ 4433200 w 5659795"/>
              <a:gd name="connsiteY31" fmla="*/ 283380 h 4317697"/>
              <a:gd name="connsiteX32" fmla="*/ 4484000 w 5659795"/>
              <a:gd name="connsiteY32" fmla="*/ 9060 h 4317697"/>
              <a:gd name="connsiteX33" fmla="*/ 2645040 w 5659795"/>
              <a:gd name="connsiteY33" fmla="*/ 80180 h 4317697"/>
              <a:gd name="connsiteX34" fmla="*/ 2665360 w 5659795"/>
              <a:gd name="connsiteY34" fmla="*/ 222420 h 4317697"/>
              <a:gd name="connsiteX35" fmla="*/ 470800 w 5659795"/>
              <a:gd name="connsiteY35" fmla="*/ 425620 h 4317697"/>
              <a:gd name="connsiteX36" fmla="*/ 348880 w 5659795"/>
              <a:gd name="connsiteY36" fmla="*/ 334180 h 4317697"/>
              <a:gd name="connsiteX37" fmla="*/ 145680 w 5659795"/>
              <a:gd name="connsiteY37" fmla="*/ 384980 h 4317697"/>
              <a:gd name="connsiteX0" fmla="*/ 64400 w 5659795"/>
              <a:gd name="connsiteY0" fmla="*/ 446988 h 4339065"/>
              <a:gd name="connsiteX1" fmla="*/ 3440 w 5659795"/>
              <a:gd name="connsiteY1" fmla="*/ 690828 h 4339065"/>
              <a:gd name="connsiteX2" fmla="*/ 155840 w 5659795"/>
              <a:gd name="connsiteY2" fmla="*/ 894028 h 4339065"/>
              <a:gd name="connsiteX3" fmla="*/ 115200 w 5659795"/>
              <a:gd name="connsiteY3" fmla="*/ 1381708 h 4339065"/>
              <a:gd name="connsiteX4" fmla="*/ 145680 w 5659795"/>
              <a:gd name="connsiteY4" fmla="*/ 1757628 h 4339065"/>
              <a:gd name="connsiteX5" fmla="*/ 3440 w 5659795"/>
              <a:gd name="connsiteY5" fmla="*/ 2458668 h 4339065"/>
              <a:gd name="connsiteX6" fmla="*/ 74560 w 5659795"/>
              <a:gd name="connsiteY6" fmla="*/ 3139388 h 4339065"/>
              <a:gd name="connsiteX7" fmla="*/ 54240 w 5659795"/>
              <a:gd name="connsiteY7" fmla="*/ 3535628 h 4339065"/>
              <a:gd name="connsiteX8" fmla="*/ 74560 w 5659795"/>
              <a:gd name="connsiteY8" fmla="*/ 3952188 h 4339065"/>
              <a:gd name="connsiteX9" fmla="*/ 84720 w 5659795"/>
              <a:gd name="connsiteY9" fmla="*/ 4124908 h 4339065"/>
              <a:gd name="connsiteX10" fmla="*/ 582560 w 5659795"/>
              <a:gd name="connsiteY10" fmla="*/ 4338268 h 4339065"/>
              <a:gd name="connsiteX11" fmla="*/ 633360 w 5659795"/>
              <a:gd name="connsiteY11" fmla="*/ 4043628 h 4339065"/>
              <a:gd name="connsiteX12" fmla="*/ 541920 w 5659795"/>
              <a:gd name="connsiteY12" fmla="*/ 3708348 h 4339065"/>
              <a:gd name="connsiteX13" fmla="*/ 592720 w 5659795"/>
              <a:gd name="connsiteY13" fmla="*/ 3413708 h 4339065"/>
              <a:gd name="connsiteX14" fmla="*/ 907680 w 5659795"/>
              <a:gd name="connsiteY14" fmla="*/ 3230828 h 4339065"/>
              <a:gd name="connsiteX15" fmla="*/ 978800 w 5659795"/>
              <a:gd name="connsiteY15" fmla="*/ 2986988 h 4339065"/>
              <a:gd name="connsiteX16" fmla="*/ 928000 w 5659795"/>
              <a:gd name="connsiteY16" fmla="*/ 2570428 h 4339065"/>
              <a:gd name="connsiteX17" fmla="*/ 1279790 w 5659795"/>
              <a:gd name="connsiteY17" fmla="*/ 2607258 h 4339065"/>
              <a:gd name="connsiteX18" fmla="*/ 1547760 w 5659795"/>
              <a:gd name="connsiteY18" fmla="*/ 2489148 h 4339065"/>
              <a:gd name="connsiteX19" fmla="*/ 1804300 w 5659795"/>
              <a:gd name="connsiteY19" fmla="*/ 2428188 h 4339065"/>
              <a:gd name="connsiteX20" fmla="*/ 2107830 w 5659795"/>
              <a:gd name="connsiteY20" fmla="*/ 2635198 h 4339065"/>
              <a:gd name="connsiteX21" fmla="*/ 3356240 w 5659795"/>
              <a:gd name="connsiteY21" fmla="*/ 2692348 h 4339065"/>
              <a:gd name="connsiteX22" fmla="*/ 3852048 w 5659795"/>
              <a:gd name="connsiteY22" fmla="*/ 2405836 h 4339065"/>
              <a:gd name="connsiteX23" fmla="*/ 4683136 w 5659795"/>
              <a:gd name="connsiteY23" fmla="*/ 1853132 h 4339065"/>
              <a:gd name="connsiteX24" fmla="*/ 5428880 w 5659795"/>
              <a:gd name="connsiteY24" fmla="*/ 1747468 h 4339065"/>
              <a:gd name="connsiteX25" fmla="*/ 5286640 w 5659795"/>
              <a:gd name="connsiteY25" fmla="*/ 1341068 h 4339065"/>
              <a:gd name="connsiteX26" fmla="*/ 5627000 w 5659795"/>
              <a:gd name="connsiteY26" fmla="*/ 1295348 h 4339065"/>
              <a:gd name="connsiteX27" fmla="*/ 5621920 w 5659795"/>
              <a:gd name="connsiteY27" fmla="*/ 883868 h 4339065"/>
              <a:gd name="connsiteX28" fmla="*/ 5411100 w 5659795"/>
              <a:gd name="connsiteY28" fmla="*/ 754328 h 4339065"/>
              <a:gd name="connsiteX29" fmla="*/ 5347600 w 5659795"/>
              <a:gd name="connsiteY29" fmla="*/ 368248 h 4339065"/>
              <a:gd name="connsiteX30" fmla="*/ 4788800 w 5659795"/>
              <a:gd name="connsiteY30" fmla="*/ 335228 h 4339065"/>
              <a:gd name="connsiteX31" fmla="*/ 4433200 w 5659795"/>
              <a:gd name="connsiteY31" fmla="*/ 304748 h 4339065"/>
              <a:gd name="connsiteX32" fmla="*/ 4362080 w 5659795"/>
              <a:gd name="connsiteY32" fmla="*/ 7568 h 4339065"/>
              <a:gd name="connsiteX33" fmla="*/ 2645040 w 5659795"/>
              <a:gd name="connsiteY33" fmla="*/ 101548 h 4339065"/>
              <a:gd name="connsiteX34" fmla="*/ 2665360 w 5659795"/>
              <a:gd name="connsiteY34" fmla="*/ 243788 h 4339065"/>
              <a:gd name="connsiteX35" fmla="*/ 470800 w 5659795"/>
              <a:gd name="connsiteY35" fmla="*/ 446988 h 4339065"/>
              <a:gd name="connsiteX36" fmla="*/ 348880 w 5659795"/>
              <a:gd name="connsiteY36" fmla="*/ 355548 h 4339065"/>
              <a:gd name="connsiteX37" fmla="*/ 145680 w 5659795"/>
              <a:gd name="connsiteY37" fmla="*/ 406348 h 4339065"/>
              <a:gd name="connsiteX0" fmla="*/ 64400 w 5659795"/>
              <a:gd name="connsiteY0" fmla="*/ 483450 h 4375527"/>
              <a:gd name="connsiteX1" fmla="*/ 3440 w 5659795"/>
              <a:gd name="connsiteY1" fmla="*/ 727290 h 4375527"/>
              <a:gd name="connsiteX2" fmla="*/ 155840 w 5659795"/>
              <a:gd name="connsiteY2" fmla="*/ 930490 h 4375527"/>
              <a:gd name="connsiteX3" fmla="*/ 115200 w 5659795"/>
              <a:gd name="connsiteY3" fmla="*/ 1418170 h 4375527"/>
              <a:gd name="connsiteX4" fmla="*/ 145680 w 5659795"/>
              <a:gd name="connsiteY4" fmla="*/ 1794090 h 4375527"/>
              <a:gd name="connsiteX5" fmla="*/ 3440 w 5659795"/>
              <a:gd name="connsiteY5" fmla="*/ 2495130 h 4375527"/>
              <a:gd name="connsiteX6" fmla="*/ 74560 w 5659795"/>
              <a:gd name="connsiteY6" fmla="*/ 3175850 h 4375527"/>
              <a:gd name="connsiteX7" fmla="*/ 54240 w 5659795"/>
              <a:gd name="connsiteY7" fmla="*/ 3572090 h 4375527"/>
              <a:gd name="connsiteX8" fmla="*/ 74560 w 5659795"/>
              <a:gd name="connsiteY8" fmla="*/ 3988650 h 4375527"/>
              <a:gd name="connsiteX9" fmla="*/ 84720 w 5659795"/>
              <a:gd name="connsiteY9" fmla="*/ 4161370 h 4375527"/>
              <a:gd name="connsiteX10" fmla="*/ 582560 w 5659795"/>
              <a:gd name="connsiteY10" fmla="*/ 4374730 h 4375527"/>
              <a:gd name="connsiteX11" fmla="*/ 633360 w 5659795"/>
              <a:gd name="connsiteY11" fmla="*/ 4080090 h 4375527"/>
              <a:gd name="connsiteX12" fmla="*/ 541920 w 5659795"/>
              <a:gd name="connsiteY12" fmla="*/ 3744810 h 4375527"/>
              <a:gd name="connsiteX13" fmla="*/ 592720 w 5659795"/>
              <a:gd name="connsiteY13" fmla="*/ 3450170 h 4375527"/>
              <a:gd name="connsiteX14" fmla="*/ 907680 w 5659795"/>
              <a:gd name="connsiteY14" fmla="*/ 3267290 h 4375527"/>
              <a:gd name="connsiteX15" fmla="*/ 978800 w 5659795"/>
              <a:gd name="connsiteY15" fmla="*/ 3023450 h 4375527"/>
              <a:gd name="connsiteX16" fmla="*/ 928000 w 5659795"/>
              <a:gd name="connsiteY16" fmla="*/ 2606890 h 4375527"/>
              <a:gd name="connsiteX17" fmla="*/ 1279790 w 5659795"/>
              <a:gd name="connsiteY17" fmla="*/ 2643720 h 4375527"/>
              <a:gd name="connsiteX18" fmla="*/ 1547760 w 5659795"/>
              <a:gd name="connsiteY18" fmla="*/ 2525610 h 4375527"/>
              <a:gd name="connsiteX19" fmla="*/ 1804300 w 5659795"/>
              <a:gd name="connsiteY19" fmla="*/ 2464650 h 4375527"/>
              <a:gd name="connsiteX20" fmla="*/ 2107830 w 5659795"/>
              <a:gd name="connsiteY20" fmla="*/ 2671660 h 4375527"/>
              <a:gd name="connsiteX21" fmla="*/ 3356240 w 5659795"/>
              <a:gd name="connsiteY21" fmla="*/ 2728810 h 4375527"/>
              <a:gd name="connsiteX22" fmla="*/ 3852048 w 5659795"/>
              <a:gd name="connsiteY22" fmla="*/ 2442298 h 4375527"/>
              <a:gd name="connsiteX23" fmla="*/ 4683136 w 5659795"/>
              <a:gd name="connsiteY23" fmla="*/ 1889594 h 4375527"/>
              <a:gd name="connsiteX24" fmla="*/ 5428880 w 5659795"/>
              <a:gd name="connsiteY24" fmla="*/ 1783930 h 4375527"/>
              <a:gd name="connsiteX25" fmla="*/ 5286640 w 5659795"/>
              <a:gd name="connsiteY25" fmla="*/ 1377530 h 4375527"/>
              <a:gd name="connsiteX26" fmla="*/ 5627000 w 5659795"/>
              <a:gd name="connsiteY26" fmla="*/ 1331810 h 4375527"/>
              <a:gd name="connsiteX27" fmla="*/ 5621920 w 5659795"/>
              <a:gd name="connsiteY27" fmla="*/ 920330 h 4375527"/>
              <a:gd name="connsiteX28" fmla="*/ 5411100 w 5659795"/>
              <a:gd name="connsiteY28" fmla="*/ 790790 h 4375527"/>
              <a:gd name="connsiteX29" fmla="*/ 5347600 w 5659795"/>
              <a:gd name="connsiteY29" fmla="*/ 404710 h 4375527"/>
              <a:gd name="connsiteX30" fmla="*/ 4788800 w 5659795"/>
              <a:gd name="connsiteY30" fmla="*/ 371690 h 4375527"/>
              <a:gd name="connsiteX31" fmla="*/ 4433200 w 5659795"/>
              <a:gd name="connsiteY31" fmla="*/ 341210 h 4375527"/>
              <a:gd name="connsiteX32" fmla="*/ 4453520 w 5659795"/>
              <a:gd name="connsiteY32" fmla="*/ 5930 h 4375527"/>
              <a:gd name="connsiteX33" fmla="*/ 2645040 w 5659795"/>
              <a:gd name="connsiteY33" fmla="*/ 138010 h 4375527"/>
              <a:gd name="connsiteX34" fmla="*/ 2665360 w 5659795"/>
              <a:gd name="connsiteY34" fmla="*/ 280250 h 4375527"/>
              <a:gd name="connsiteX35" fmla="*/ 470800 w 5659795"/>
              <a:gd name="connsiteY35" fmla="*/ 483450 h 4375527"/>
              <a:gd name="connsiteX36" fmla="*/ 348880 w 5659795"/>
              <a:gd name="connsiteY36" fmla="*/ 392010 h 4375527"/>
              <a:gd name="connsiteX37" fmla="*/ 145680 w 5659795"/>
              <a:gd name="connsiteY37" fmla="*/ 442810 h 437552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9629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115200 w 5659795"/>
              <a:gd name="connsiteY3" fmla="*/ 142245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145680 w 5659795"/>
              <a:gd name="connsiteY37" fmla="*/ 447090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58050 w 5659795"/>
              <a:gd name="connsiteY37" fmla="*/ 490905 h 4379807"/>
              <a:gd name="connsiteX0" fmla="*/ 64400 w 5659795"/>
              <a:gd name="connsiteY0" fmla="*/ 487730 h 4379807"/>
              <a:gd name="connsiteX1" fmla="*/ 3440 w 5659795"/>
              <a:gd name="connsiteY1" fmla="*/ 731570 h 4379807"/>
              <a:gd name="connsiteX2" fmla="*/ 155840 w 5659795"/>
              <a:gd name="connsiteY2" fmla="*/ 934770 h 4379807"/>
              <a:gd name="connsiteX3" fmla="*/ 46620 w 5659795"/>
              <a:gd name="connsiteY3" fmla="*/ 1430070 h 4379807"/>
              <a:gd name="connsiteX4" fmla="*/ 145680 w 5659795"/>
              <a:gd name="connsiteY4" fmla="*/ 1798370 h 4379807"/>
              <a:gd name="connsiteX5" fmla="*/ 3440 w 5659795"/>
              <a:gd name="connsiteY5" fmla="*/ 2499410 h 4379807"/>
              <a:gd name="connsiteX6" fmla="*/ 74560 w 5659795"/>
              <a:gd name="connsiteY6" fmla="*/ 3180130 h 4379807"/>
              <a:gd name="connsiteX7" fmla="*/ 54240 w 5659795"/>
              <a:gd name="connsiteY7" fmla="*/ 3576370 h 4379807"/>
              <a:gd name="connsiteX8" fmla="*/ 74560 w 5659795"/>
              <a:gd name="connsiteY8" fmla="*/ 3992930 h 4379807"/>
              <a:gd name="connsiteX9" fmla="*/ 84720 w 5659795"/>
              <a:gd name="connsiteY9" fmla="*/ 4165650 h 4379807"/>
              <a:gd name="connsiteX10" fmla="*/ 582560 w 5659795"/>
              <a:gd name="connsiteY10" fmla="*/ 4379010 h 4379807"/>
              <a:gd name="connsiteX11" fmla="*/ 633360 w 5659795"/>
              <a:gd name="connsiteY11" fmla="*/ 4084370 h 4379807"/>
              <a:gd name="connsiteX12" fmla="*/ 541920 w 5659795"/>
              <a:gd name="connsiteY12" fmla="*/ 3749090 h 4379807"/>
              <a:gd name="connsiteX13" fmla="*/ 592720 w 5659795"/>
              <a:gd name="connsiteY13" fmla="*/ 3454450 h 4379807"/>
              <a:gd name="connsiteX14" fmla="*/ 907680 w 5659795"/>
              <a:gd name="connsiteY14" fmla="*/ 3271570 h 4379807"/>
              <a:gd name="connsiteX15" fmla="*/ 978800 w 5659795"/>
              <a:gd name="connsiteY15" fmla="*/ 3027730 h 4379807"/>
              <a:gd name="connsiteX16" fmla="*/ 928000 w 5659795"/>
              <a:gd name="connsiteY16" fmla="*/ 2611170 h 4379807"/>
              <a:gd name="connsiteX17" fmla="*/ 1279790 w 5659795"/>
              <a:gd name="connsiteY17" fmla="*/ 2648000 h 4379807"/>
              <a:gd name="connsiteX18" fmla="*/ 1547760 w 5659795"/>
              <a:gd name="connsiteY18" fmla="*/ 2529890 h 4379807"/>
              <a:gd name="connsiteX19" fmla="*/ 1804300 w 5659795"/>
              <a:gd name="connsiteY19" fmla="*/ 2468930 h 4379807"/>
              <a:gd name="connsiteX20" fmla="*/ 2107830 w 5659795"/>
              <a:gd name="connsiteY20" fmla="*/ 2675940 h 4379807"/>
              <a:gd name="connsiteX21" fmla="*/ 3356240 w 5659795"/>
              <a:gd name="connsiteY21" fmla="*/ 2733090 h 4379807"/>
              <a:gd name="connsiteX22" fmla="*/ 3852048 w 5659795"/>
              <a:gd name="connsiteY22" fmla="*/ 2446578 h 4379807"/>
              <a:gd name="connsiteX23" fmla="*/ 4683136 w 5659795"/>
              <a:gd name="connsiteY23" fmla="*/ 1893874 h 4379807"/>
              <a:gd name="connsiteX24" fmla="*/ 5428880 w 5659795"/>
              <a:gd name="connsiteY24" fmla="*/ 1788210 h 4379807"/>
              <a:gd name="connsiteX25" fmla="*/ 5286640 w 5659795"/>
              <a:gd name="connsiteY25" fmla="*/ 1381810 h 4379807"/>
              <a:gd name="connsiteX26" fmla="*/ 5627000 w 5659795"/>
              <a:gd name="connsiteY26" fmla="*/ 1336090 h 4379807"/>
              <a:gd name="connsiteX27" fmla="*/ 5621920 w 5659795"/>
              <a:gd name="connsiteY27" fmla="*/ 924610 h 4379807"/>
              <a:gd name="connsiteX28" fmla="*/ 5411100 w 5659795"/>
              <a:gd name="connsiteY28" fmla="*/ 795070 h 4379807"/>
              <a:gd name="connsiteX29" fmla="*/ 5347600 w 5659795"/>
              <a:gd name="connsiteY29" fmla="*/ 408990 h 4379807"/>
              <a:gd name="connsiteX30" fmla="*/ 4788800 w 5659795"/>
              <a:gd name="connsiteY30" fmla="*/ 375970 h 4379807"/>
              <a:gd name="connsiteX31" fmla="*/ 4433200 w 5659795"/>
              <a:gd name="connsiteY31" fmla="*/ 345490 h 4379807"/>
              <a:gd name="connsiteX32" fmla="*/ 4453520 w 5659795"/>
              <a:gd name="connsiteY32" fmla="*/ 10210 h 4379807"/>
              <a:gd name="connsiteX33" fmla="*/ 2683140 w 5659795"/>
              <a:gd name="connsiteY33" fmla="*/ 104190 h 4379807"/>
              <a:gd name="connsiteX34" fmla="*/ 2665360 w 5659795"/>
              <a:gd name="connsiteY34" fmla="*/ 284530 h 4379807"/>
              <a:gd name="connsiteX35" fmla="*/ 470800 w 5659795"/>
              <a:gd name="connsiteY35" fmla="*/ 487730 h 4379807"/>
              <a:gd name="connsiteX36" fmla="*/ 348880 w 5659795"/>
              <a:gd name="connsiteY36" fmla="*/ 373430 h 4379807"/>
              <a:gd name="connsiteX37" fmla="*/ 48525 w 5659795"/>
              <a:gd name="connsiteY37" fmla="*/ 527100 h 4379807"/>
              <a:gd name="connsiteX0" fmla="*/ 113670 w 5657630"/>
              <a:gd name="connsiteY0" fmla="*/ 493445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7100 w 5657730"/>
              <a:gd name="connsiteY0" fmla="*/ 489635 h 4379807"/>
              <a:gd name="connsiteX1" fmla="*/ 1375 w 5657730"/>
              <a:gd name="connsiteY1" fmla="*/ 731570 h 4379807"/>
              <a:gd name="connsiteX2" fmla="*/ 153775 w 5657730"/>
              <a:gd name="connsiteY2" fmla="*/ 934770 h 4379807"/>
              <a:gd name="connsiteX3" fmla="*/ 44555 w 5657730"/>
              <a:gd name="connsiteY3" fmla="*/ 1430070 h 4379807"/>
              <a:gd name="connsiteX4" fmla="*/ 143615 w 5657730"/>
              <a:gd name="connsiteY4" fmla="*/ 1798370 h 4379807"/>
              <a:gd name="connsiteX5" fmla="*/ 1375 w 5657730"/>
              <a:gd name="connsiteY5" fmla="*/ 2499410 h 4379807"/>
              <a:gd name="connsiteX6" fmla="*/ 72495 w 5657730"/>
              <a:gd name="connsiteY6" fmla="*/ 3180130 h 4379807"/>
              <a:gd name="connsiteX7" fmla="*/ 52175 w 5657730"/>
              <a:gd name="connsiteY7" fmla="*/ 3576370 h 4379807"/>
              <a:gd name="connsiteX8" fmla="*/ 72495 w 5657730"/>
              <a:gd name="connsiteY8" fmla="*/ 3992930 h 4379807"/>
              <a:gd name="connsiteX9" fmla="*/ 82655 w 5657730"/>
              <a:gd name="connsiteY9" fmla="*/ 4165650 h 4379807"/>
              <a:gd name="connsiteX10" fmla="*/ 580495 w 5657730"/>
              <a:gd name="connsiteY10" fmla="*/ 4379010 h 4379807"/>
              <a:gd name="connsiteX11" fmla="*/ 631295 w 5657730"/>
              <a:gd name="connsiteY11" fmla="*/ 4084370 h 4379807"/>
              <a:gd name="connsiteX12" fmla="*/ 539855 w 5657730"/>
              <a:gd name="connsiteY12" fmla="*/ 3749090 h 4379807"/>
              <a:gd name="connsiteX13" fmla="*/ 590655 w 5657730"/>
              <a:gd name="connsiteY13" fmla="*/ 3454450 h 4379807"/>
              <a:gd name="connsiteX14" fmla="*/ 905615 w 5657730"/>
              <a:gd name="connsiteY14" fmla="*/ 3271570 h 4379807"/>
              <a:gd name="connsiteX15" fmla="*/ 976735 w 5657730"/>
              <a:gd name="connsiteY15" fmla="*/ 3027730 h 4379807"/>
              <a:gd name="connsiteX16" fmla="*/ 925935 w 5657730"/>
              <a:gd name="connsiteY16" fmla="*/ 2611170 h 4379807"/>
              <a:gd name="connsiteX17" fmla="*/ 1277725 w 5657730"/>
              <a:gd name="connsiteY17" fmla="*/ 2648000 h 4379807"/>
              <a:gd name="connsiteX18" fmla="*/ 1545695 w 5657730"/>
              <a:gd name="connsiteY18" fmla="*/ 2529890 h 4379807"/>
              <a:gd name="connsiteX19" fmla="*/ 1802235 w 5657730"/>
              <a:gd name="connsiteY19" fmla="*/ 2468930 h 4379807"/>
              <a:gd name="connsiteX20" fmla="*/ 2105765 w 5657730"/>
              <a:gd name="connsiteY20" fmla="*/ 2675940 h 4379807"/>
              <a:gd name="connsiteX21" fmla="*/ 3354175 w 5657730"/>
              <a:gd name="connsiteY21" fmla="*/ 2733090 h 4379807"/>
              <a:gd name="connsiteX22" fmla="*/ 3849983 w 5657730"/>
              <a:gd name="connsiteY22" fmla="*/ 2446578 h 4379807"/>
              <a:gd name="connsiteX23" fmla="*/ 4681071 w 5657730"/>
              <a:gd name="connsiteY23" fmla="*/ 1893874 h 4379807"/>
              <a:gd name="connsiteX24" fmla="*/ 5426815 w 5657730"/>
              <a:gd name="connsiteY24" fmla="*/ 1788210 h 4379807"/>
              <a:gd name="connsiteX25" fmla="*/ 5284575 w 5657730"/>
              <a:gd name="connsiteY25" fmla="*/ 1381810 h 4379807"/>
              <a:gd name="connsiteX26" fmla="*/ 5624935 w 5657730"/>
              <a:gd name="connsiteY26" fmla="*/ 1336090 h 4379807"/>
              <a:gd name="connsiteX27" fmla="*/ 5619855 w 5657730"/>
              <a:gd name="connsiteY27" fmla="*/ 924610 h 4379807"/>
              <a:gd name="connsiteX28" fmla="*/ 5409035 w 5657730"/>
              <a:gd name="connsiteY28" fmla="*/ 795070 h 4379807"/>
              <a:gd name="connsiteX29" fmla="*/ 5345535 w 5657730"/>
              <a:gd name="connsiteY29" fmla="*/ 408990 h 4379807"/>
              <a:gd name="connsiteX30" fmla="*/ 4786735 w 5657730"/>
              <a:gd name="connsiteY30" fmla="*/ 375970 h 4379807"/>
              <a:gd name="connsiteX31" fmla="*/ 4431135 w 5657730"/>
              <a:gd name="connsiteY31" fmla="*/ 345490 h 4379807"/>
              <a:gd name="connsiteX32" fmla="*/ 4451455 w 5657730"/>
              <a:gd name="connsiteY32" fmla="*/ 10210 h 4379807"/>
              <a:gd name="connsiteX33" fmla="*/ 2681075 w 5657730"/>
              <a:gd name="connsiteY33" fmla="*/ 104190 h 4379807"/>
              <a:gd name="connsiteX34" fmla="*/ 2663295 w 5657730"/>
              <a:gd name="connsiteY34" fmla="*/ 284530 h 4379807"/>
              <a:gd name="connsiteX35" fmla="*/ 468735 w 5657730"/>
              <a:gd name="connsiteY35" fmla="*/ 487730 h 4379807"/>
              <a:gd name="connsiteX36" fmla="*/ 346815 w 5657730"/>
              <a:gd name="connsiteY36" fmla="*/ 373430 h 4379807"/>
              <a:gd name="connsiteX37" fmla="*/ 46460 w 5657730"/>
              <a:gd name="connsiteY37" fmla="*/ 527100 h 4379807"/>
              <a:gd name="connsiteX0" fmla="*/ 92715 w 5657630"/>
              <a:gd name="connsiteY0" fmla="*/ 514400 h 4379807"/>
              <a:gd name="connsiteX1" fmla="*/ 1275 w 5657630"/>
              <a:gd name="connsiteY1" fmla="*/ 731570 h 4379807"/>
              <a:gd name="connsiteX2" fmla="*/ 153675 w 5657630"/>
              <a:gd name="connsiteY2" fmla="*/ 934770 h 4379807"/>
              <a:gd name="connsiteX3" fmla="*/ 44455 w 5657630"/>
              <a:gd name="connsiteY3" fmla="*/ 1430070 h 4379807"/>
              <a:gd name="connsiteX4" fmla="*/ 143515 w 5657630"/>
              <a:gd name="connsiteY4" fmla="*/ 1798370 h 4379807"/>
              <a:gd name="connsiteX5" fmla="*/ 1275 w 5657630"/>
              <a:gd name="connsiteY5" fmla="*/ 2499410 h 4379807"/>
              <a:gd name="connsiteX6" fmla="*/ 72395 w 5657630"/>
              <a:gd name="connsiteY6" fmla="*/ 3180130 h 4379807"/>
              <a:gd name="connsiteX7" fmla="*/ 52075 w 5657630"/>
              <a:gd name="connsiteY7" fmla="*/ 3576370 h 4379807"/>
              <a:gd name="connsiteX8" fmla="*/ 72395 w 5657630"/>
              <a:gd name="connsiteY8" fmla="*/ 3992930 h 4379807"/>
              <a:gd name="connsiteX9" fmla="*/ 82555 w 5657630"/>
              <a:gd name="connsiteY9" fmla="*/ 4165650 h 4379807"/>
              <a:gd name="connsiteX10" fmla="*/ 580395 w 5657630"/>
              <a:gd name="connsiteY10" fmla="*/ 4379010 h 4379807"/>
              <a:gd name="connsiteX11" fmla="*/ 631195 w 5657630"/>
              <a:gd name="connsiteY11" fmla="*/ 4084370 h 4379807"/>
              <a:gd name="connsiteX12" fmla="*/ 539755 w 5657630"/>
              <a:gd name="connsiteY12" fmla="*/ 3749090 h 4379807"/>
              <a:gd name="connsiteX13" fmla="*/ 590555 w 5657630"/>
              <a:gd name="connsiteY13" fmla="*/ 3454450 h 4379807"/>
              <a:gd name="connsiteX14" fmla="*/ 905515 w 5657630"/>
              <a:gd name="connsiteY14" fmla="*/ 3271570 h 4379807"/>
              <a:gd name="connsiteX15" fmla="*/ 976635 w 5657630"/>
              <a:gd name="connsiteY15" fmla="*/ 3027730 h 4379807"/>
              <a:gd name="connsiteX16" fmla="*/ 925835 w 5657630"/>
              <a:gd name="connsiteY16" fmla="*/ 2611170 h 4379807"/>
              <a:gd name="connsiteX17" fmla="*/ 1277625 w 5657630"/>
              <a:gd name="connsiteY17" fmla="*/ 2648000 h 4379807"/>
              <a:gd name="connsiteX18" fmla="*/ 1545595 w 5657630"/>
              <a:gd name="connsiteY18" fmla="*/ 2529890 h 4379807"/>
              <a:gd name="connsiteX19" fmla="*/ 1802135 w 5657630"/>
              <a:gd name="connsiteY19" fmla="*/ 2468930 h 4379807"/>
              <a:gd name="connsiteX20" fmla="*/ 2105665 w 5657630"/>
              <a:gd name="connsiteY20" fmla="*/ 2675940 h 4379807"/>
              <a:gd name="connsiteX21" fmla="*/ 3354075 w 5657630"/>
              <a:gd name="connsiteY21" fmla="*/ 2733090 h 4379807"/>
              <a:gd name="connsiteX22" fmla="*/ 3849883 w 5657630"/>
              <a:gd name="connsiteY22" fmla="*/ 2446578 h 4379807"/>
              <a:gd name="connsiteX23" fmla="*/ 4680971 w 5657630"/>
              <a:gd name="connsiteY23" fmla="*/ 1893874 h 4379807"/>
              <a:gd name="connsiteX24" fmla="*/ 5426715 w 5657630"/>
              <a:gd name="connsiteY24" fmla="*/ 1788210 h 4379807"/>
              <a:gd name="connsiteX25" fmla="*/ 5284475 w 5657630"/>
              <a:gd name="connsiteY25" fmla="*/ 1381810 h 4379807"/>
              <a:gd name="connsiteX26" fmla="*/ 5624835 w 5657630"/>
              <a:gd name="connsiteY26" fmla="*/ 1336090 h 4379807"/>
              <a:gd name="connsiteX27" fmla="*/ 5619755 w 5657630"/>
              <a:gd name="connsiteY27" fmla="*/ 924610 h 4379807"/>
              <a:gd name="connsiteX28" fmla="*/ 5408935 w 5657630"/>
              <a:gd name="connsiteY28" fmla="*/ 795070 h 4379807"/>
              <a:gd name="connsiteX29" fmla="*/ 5345435 w 5657630"/>
              <a:gd name="connsiteY29" fmla="*/ 408990 h 4379807"/>
              <a:gd name="connsiteX30" fmla="*/ 4786635 w 5657630"/>
              <a:gd name="connsiteY30" fmla="*/ 375970 h 4379807"/>
              <a:gd name="connsiteX31" fmla="*/ 4431035 w 5657630"/>
              <a:gd name="connsiteY31" fmla="*/ 345490 h 4379807"/>
              <a:gd name="connsiteX32" fmla="*/ 4451355 w 5657630"/>
              <a:gd name="connsiteY32" fmla="*/ 10210 h 4379807"/>
              <a:gd name="connsiteX33" fmla="*/ 2680975 w 5657630"/>
              <a:gd name="connsiteY33" fmla="*/ 104190 h 4379807"/>
              <a:gd name="connsiteX34" fmla="*/ 2663195 w 5657630"/>
              <a:gd name="connsiteY34" fmla="*/ 284530 h 4379807"/>
              <a:gd name="connsiteX35" fmla="*/ 468635 w 5657630"/>
              <a:gd name="connsiteY35" fmla="*/ 487730 h 4379807"/>
              <a:gd name="connsiteX36" fmla="*/ 346715 w 5657630"/>
              <a:gd name="connsiteY36" fmla="*/ 373430 h 4379807"/>
              <a:gd name="connsiteX37" fmla="*/ 46360 w 5657630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924610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6"/>
              <a:gd name="connsiteY0" fmla="*/ 510590 h 4379807"/>
              <a:gd name="connsiteX1" fmla="*/ 1721 w 5658076"/>
              <a:gd name="connsiteY1" fmla="*/ 731570 h 4379807"/>
              <a:gd name="connsiteX2" fmla="*/ 154121 w 5658076"/>
              <a:gd name="connsiteY2" fmla="*/ 934770 h 4379807"/>
              <a:gd name="connsiteX3" fmla="*/ 44901 w 5658076"/>
              <a:gd name="connsiteY3" fmla="*/ 1430070 h 4379807"/>
              <a:gd name="connsiteX4" fmla="*/ 143961 w 5658076"/>
              <a:gd name="connsiteY4" fmla="*/ 1798370 h 4379807"/>
              <a:gd name="connsiteX5" fmla="*/ 1721 w 5658076"/>
              <a:gd name="connsiteY5" fmla="*/ 2499410 h 4379807"/>
              <a:gd name="connsiteX6" fmla="*/ 72841 w 5658076"/>
              <a:gd name="connsiteY6" fmla="*/ 3180130 h 4379807"/>
              <a:gd name="connsiteX7" fmla="*/ 52521 w 5658076"/>
              <a:gd name="connsiteY7" fmla="*/ 3576370 h 4379807"/>
              <a:gd name="connsiteX8" fmla="*/ 72841 w 5658076"/>
              <a:gd name="connsiteY8" fmla="*/ 3992930 h 4379807"/>
              <a:gd name="connsiteX9" fmla="*/ 83001 w 5658076"/>
              <a:gd name="connsiteY9" fmla="*/ 4165650 h 4379807"/>
              <a:gd name="connsiteX10" fmla="*/ 580841 w 5658076"/>
              <a:gd name="connsiteY10" fmla="*/ 4379010 h 4379807"/>
              <a:gd name="connsiteX11" fmla="*/ 631641 w 5658076"/>
              <a:gd name="connsiteY11" fmla="*/ 4084370 h 4379807"/>
              <a:gd name="connsiteX12" fmla="*/ 540201 w 5658076"/>
              <a:gd name="connsiteY12" fmla="*/ 3749090 h 4379807"/>
              <a:gd name="connsiteX13" fmla="*/ 591001 w 5658076"/>
              <a:gd name="connsiteY13" fmla="*/ 3454450 h 4379807"/>
              <a:gd name="connsiteX14" fmla="*/ 905961 w 5658076"/>
              <a:gd name="connsiteY14" fmla="*/ 3271570 h 4379807"/>
              <a:gd name="connsiteX15" fmla="*/ 977081 w 5658076"/>
              <a:gd name="connsiteY15" fmla="*/ 3027730 h 4379807"/>
              <a:gd name="connsiteX16" fmla="*/ 926281 w 5658076"/>
              <a:gd name="connsiteY16" fmla="*/ 2611170 h 4379807"/>
              <a:gd name="connsiteX17" fmla="*/ 1278071 w 5658076"/>
              <a:gd name="connsiteY17" fmla="*/ 2648000 h 4379807"/>
              <a:gd name="connsiteX18" fmla="*/ 1546041 w 5658076"/>
              <a:gd name="connsiteY18" fmla="*/ 2529890 h 4379807"/>
              <a:gd name="connsiteX19" fmla="*/ 1802581 w 5658076"/>
              <a:gd name="connsiteY19" fmla="*/ 2468930 h 4379807"/>
              <a:gd name="connsiteX20" fmla="*/ 2106111 w 5658076"/>
              <a:gd name="connsiteY20" fmla="*/ 2675940 h 4379807"/>
              <a:gd name="connsiteX21" fmla="*/ 3354521 w 5658076"/>
              <a:gd name="connsiteY21" fmla="*/ 2733090 h 4379807"/>
              <a:gd name="connsiteX22" fmla="*/ 3850329 w 5658076"/>
              <a:gd name="connsiteY22" fmla="*/ 2446578 h 4379807"/>
              <a:gd name="connsiteX23" fmla="*/ 4681417 w 5658076"/>
              <a:gd name="connsiteY23" fmla="*/ 1893874 h 4379807"/>
              <a:gd name="connsiteX24" fmla="*/ 5427161 w 5658076"/>
              <a:gd name="connsiteY24" fmla="*/ 1788210 h 4379807"/>
              <a:gd name="connsiteX25" fmla="*/ 5284921 w 5658076"/>
              <a:gd name="connsiteY25" fmla="*/ 1381810 h 4379807"/>
              <a:gd name="connsiteX26" fmla="*/ 5625281 w 5658076"/>
              <a:gd name="connsiteY26" fmla="*/ 1336090 h 4379807"/>
              <a:gd name="connsiteX27" fmla="*/ 5620201 w 5658076"/>
              <a:gd name="connsiteY27" fmla="*/ 801761 h 4379807"/>
              <a:gd name="connsiteX28" fmla="*/ 5409381 w 5658076"/>
              <a:gd name="connsiteY28" fmla="*/ 795070 h 4379807"/>
              <a:gd name="connsiteX29" fmla="*/ 5345881 w 5658076"/>
              <a:gd name="connsiteY29" fmla="*/ 408990 h 4379807"/>
              <a:gd name="connsiteX30" fmla="*/ 4787081 w 5658076"/>
              <a:gd name="connsiteY30" fmla="*/ 375970 h 4379807"/>
              <a:gd name="connsiteX31" fmla="*/ 4431481 w 5658076"/>
              <a:gd name="connsiteY31" fmla="*/ 345490 h 4379807"/>
              <a:gd name="connsiteX32" fmla="*/ 4451801 w 5658076"/>
              <a:gd name="connsiteY32" fmla="*/ 10210 h 4379807"/>
              <a:gd name="connsiteX33" fmla="*/ 2681421 w 5658076"/>
              <a:gd name="connsiteY33" fmla="*/ 104190 h 4379807"/>
              <a:gd name="connsiteX34" fmla="*/ 2663641 w 5658076"/>
              <a:gd name="connsiteY34" fmla="*/ 284530 h 4379807"/>
              <a:gd name="connsiteX35" fmla="*/ 469081 w 5658076"/>
              <a:gd name="connsiteY35" fmla="*/ 487730 h 4379807"/>
              <a:gd name="connsiteX36" fmla="*/ 347161 w 5658076"/>
              <a:gd name="connsiteY36" fmla="*/ 373430 h 4379807"/>
              <a:gd name="connsiteX37" fmla="*/ 46806 w 5658076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347161 w 5658077"/>
              <a:gd name="connsiteY36" fmla="*/ 37343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54521 w 5658077"/>
              <a:gd name="connsiteY21" fmla="*/ 273309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  <a:gd name="connsiteX0" fmla="*/ 81731 w 5658077"/>
              <a:gd name="connsiteY0" fmla="*/ 510590 h 4379807"/>
              <a:gd name="connsiteX1" fmla="*/ 1721 w 5658077"/>
              <a:gd name="connsiteY1" fmla="*/ 731570 h 4379807"/>
              <a:gd name="connsiteX2" fmla="*/ 154121 w 5658077"/>
              <a:gd name="connsiteY2" fmla="*/ 934770 h 4379807"/>
              <a:gd name="connsiteX3" fmla="*/ 44901 w 5658077"/>
              <a:gd name="connsiteY3" fmla="*/ 1430070 h 4379807"/>
              <a:gd name="connsiteX4" fmla="*/ 143961 w 5658077"/>
              <a:gd name="connsiteY4" fmla="*/ 1798370 h 4379807"/>
              <a:gd name="connsiteX5" fmla="*/ 1721 w 5658077"/>
              <a:gd name="connsiteY5" fmla="*/ 2499410 h 4379807"/>
              <a:gd name="connsiteX6" fmla="*/ 72841 w 5658077"/>
              <a:gd name="connsiteY6" fmla="*/ 3180130 h 4379807"/>
              <a:gd name="connsiteX7" fmla="*/ 52521 w 5658077"/>
              <a:gd name="connsiteY7" fmla="*/ 3576370 h 4379807"/>
              <a:gd name="connsiteX8" fmla="*/ 72841 w 5658077"/>
              <a:gd name="connsiteY8" fmla="*/ 3992930 h 4379807"/>
              <a:gd name="connsiteX9" fmla="*/ 83001 w 5658077"/>
              <a:gd name="connsiteY9" fmla="*/ 4165650 h 4379807"/>
              <a:gd name="connsiteX10" fmla="*/ 580841 w 5658077"/>
              <a:gd name="connsiteY10" fmla="*/ 4379010 h 4379807"/>
              <a:gd name="connsiteX11" fmla="*/ 631641 w 5658077"/>
              <a:gd name="connsiteY11" fmla="*/ 4084370 h 4379807"/>
              <a:gd name="connsiteX12" fmla="*/ 540201 w 5658077"/>
              <a:gd name="connsiteY12" fmla="*/ 3749090 h 4379807"/>
              <a:gd name="connsiteX13" fmla="*/ 591001 w 5658077"/>
              <a:gd name="connsiteY13" fmla="*/ 3454450 h 4379807"/>
              <a:gd name="connsiteX14" fmla="*/ 905961 w 5658077"/>
              <a:gd name="connsiteY14" fmla="*/ 3271570 h 4379807"/>
              <a:gd name="connsiteX15" fmla="*/ 977081 w 5658077"/>
              <a:gd name="connsiteY15" fmla="*/ 3027730 h 4379807"/>
              <a:gd name="connsiteX16" fmla="*/ 926281 w 5658077"/>
              <a:gd name="connsiteY16" fmla="*/ 2611170 h 4379807"/>
              <a:gd name="connsiteX17" fmla="*/ 1278071 w 5658077"/>
              <a:gd name="connsiteY17" fmla="*/ 2648000 h 4379807"/>
              <a:gd name="connsiteX18" fmla="*/ 1546041 w 5658077"/>
              <a:gd name="connsiteY18" fmla="*/ 2529890 h 4379807"/>
              <a:gd name="connsiteX19" fmla="*/ 1802581 w 5658077"/>
              <a:gd name="connsiteY19" fmla="*/ 2468930 h 4379807"/>
              <a:gd name="connsiteX20" fmla="*/ 2106111 w 5658077"/>
              <a:gd name="connsiteY20" fmla="*/ 2675940 h 4379807"/>
              <a:gd name="connsiteX21" fmla="*/ 3378348 w 5658077"/>
              <a:gd name="connsiteY21" fmla="*/ 2774040 h 4379807"/>
              <a:gd name="connsiteX22" fmla="*/ 3850329 w 5658077"/>
              <a:gd name="connsiteY22" fmla="*/ 2446578 h 4379807"/>
              <a:gd name="connsiteX23" fmla="*/ 4681417 w 5658077"/>
              <a:gd name="connsiteY23" fmla="*/ 1893874 h 4379807"/>
              <a:gd name="connsiteX24" fmla="*/ 5427161 w 5658077"/>
              <a:gd name="connsiteY24" fmla="*/ 1788210 h 4379807"/>
              <a:gd name="connsiteX25" fmla="*/ 5284921 w 5658077"/>
              <a:gd name="connsiteY25" fmla="*/ 1381810 h 4379807"/>
              <a:gd name="connsiteX26" fmla="*/ 5625282 w 5658077"/>
              <a:gd name="connsiteY26" fmla="*/ 1303330 h 4379807"/>
              <a:gd name="connsiteX27" fmla="*/ 5620201 w 5658077"/>
              <a:gd name="connsiteY27" fmla="*/ 801761 h 4379807"/>
              <a:gd name="connsiteX28" fmla="*/ 5409381 w 5658077"/>
              <a:gd name="connsiteY28" fmla="*/ 795070 h 4379807"/>
              <a:gd name="connsiteX29" fmla="*/ 5345881 w 5658077"/>
              <a:gd name="connsiteY29" fmla="*/ 408990 h 4379807"/>
              <a:gd name="connsiteX30" fmla="*/ 4787081 w 5658077"/>
              <a:gd name="connsiteY30" fmla="*/ 375970 h 4379807"/>
              <a:gd name="connsiteX31" fmla="*/ 4431481 w 5658077"/>
              <a:gd name="connsiteY31" fmla="*/ 345490 h 4379807"/>
              <a:gd name="connsiteX32" fmla="*/ 4451801 w 5658077"/>
              <a:gd name="connsiteY32" fmla="*/ 10210 h 4379807"/>
              <a:gd name="connsiteX33" fmla="*/ 2681421 w 5658077"/>
              <a:gd name="connsiteY33" fmla="*/ 104190 h 4379807"/>
              <a:gd name="connsiteX34" fmla="*/ 2663641 w 5658077"/>
              <a:gd name="connsiteY34" fmla="*/ 284530 h 4379807"/>
              <a:gd name="connsiteX35" fmla="*/ 469081 w 5658077"/>
              <a:gd name="connsiteY35" fmla="*/ 487730 h 4379807"/>
              <a:gd name="connsiteX36" fmla="*/ 299508 w 5658077"/>
              <a:gd name="connsiteY36" fmla="*/ 381620 h 4379807"/>
              <a:gd name="connsiteX37" fmla="*/ 46806 w 5658077"/>
              <a:gd name="connsiteY37" fmla="*/ 527100 h 437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58077" h="4379807">
                <a:moveTo>
                  <a:pt x="81731" y="510590"/>
                </a:moveTo>
                <a:cubicBezTo>
                  <a:pt x="43631" y="595256"/>
                  <a:pt x="-10344" y="660873"/>
                  <a:pt x="1721" y="731570"/>
                </a:cubicBezTo>
                <a:cubicBezTo>
                  <a:pt x="13786" y="802267"/>
                  <a:pt x="146924" y="818353"/>
                  <a:pt x="154121" y="934770"/>
                </a:cubicBezTo>
                <a:cubicBezTo>
                  <a:pt x="161318" y="1051187"/>
                  <a:pt x="46594" y="1286137"/>
                  <a:pt x="44901" y="1430070"/>
                </a:cubicBezTo>
                <a:cubicBezTo>
                  <a:pt x="43208" y="1574003"/>
                  <a:pt x="151158" y="1620147"/>
                  <a:pt x="143961" y="1798370"/>
                </a:cubicBezTo>
                <a:cubicBezTo>
                  <a:pt x="136764" y="1976593"/>
                  <a:pt x="13574" y="2269117"/>
                  <a:pt x="1721" y="2499410"/>
                </a:cubicBezTo>
                <a:cubicBezTo>
                  <a:pt x="-10132" y="2729703"/>
                  <a:pt x="64374" y="3000637"/>
                  <a:pt x="72841" y="3180130"/>
                </a:cubicBezTo>
                <a:cubicBezTo>
                  <a:pt x="81308" y="3359623"/>
                  <a:pt x="52521" y="3440903"/>
                  <a:pt x="52521" y="3576370"/>
                </a:cubicBezTo>
                <a:cubicBezTo>
                  <a:pt x="52521" y="3711837"/>
                  <a:pt x="67761" y="3894717"/>
                  <a:pt x="72841" y="3992930"/>
                </a:cubicBezTo>
                <a:cubicBezTo>
                  <a:pt x="77921" y="4091143"/>
                  <a:pt x="-1666" y="4101303"/>
                  <a:pt x="83001" y="4165650"/>
                </a:cubicBezTo>
                <a:cubicBezTo>
                  <a:pt x="167668" y="4229997"/>
                  <a:pt x="489401" y="4392557"/>
                  <a:pt x="580841" y="4379010"/>
                </a:cubicBezTo>
                <a:cubicBezTo>
                  <a:pt x="672281" y="4365463"/>
                  <a:pt x="638414" y="4189357"/>
                  <a:pt x="631641" y="4084370"/>
                </a:cubicBezTo>
                <a:cubicBezTo>
                  <a:pt x="624868" y="3979383"/>
                  <a:pt x="546974" y="3854077"/>
                  <a:pt x="540201" y="3749090"/>
                </a:cubicBezTo>
                <a:cubicBezTo>
                  <a:pt x="533428" y="3644103"/>
                  <a:pt x="530041" y="3534037"/>
                  <a:pt x="591001" y="3454450"/>
                </a:cubicBezTo>
                <a:cubicBezTo>
                  <a:pt x="651961" y="3374863"/>
                  <a:pt x="841614" y="3342690"/>
                  <a:pt x="905961" y="3271570"/>
                </a:cubicBezTo>
                <a:cubicBezTo>
                  <a:pt x="970308" y="3200450"/>
                  <a:pt x="973694" y="3137797"/>
                  <a:pt x="977081" y="3027730"/>
                </a:cubicBezTo>
                <a:cubicBezTo>
                  <a:pt x="980468" y="2917663"/>
                  <a:pt x="876116" y="2674458"/>
                  <a:pt x="926281" y="2611170"/>
                </a:cubicBezTo>
                <a:cubicBezTo>
                  <a:pt x="976446" y="2547882"/>
                  <a:pt x="1174778" y="2661547"/>
                  <a:pt x="1278071" y="2648000"/>
                </a:cubicBezTo>
                <a:cubicBezTo>
                  <a:pt x="1381364" y="2634453"/>
                  <a:pt x="1458623" y="2559735"/>
                  <a:pt x="1546041" y="2529890"/>
                </a:cubicBezTo>
                <a:cubicBezTo>
                  <a:pt x="1633459" y="2500045"/>
                  <a:pt x="1709236" y="2444588"/>
                  <a:pt x="1802581" y="2468930"/>
                </a:cubicBezTo>
                <a:cubicBezTo>
                  <a:pt x="1895926" y="2493272"/>
                  <a:pt x="1843483" y="2625088"/>
                  <a:pt x="2106111" y="2675940"/>
                </a:cubicBezTo>
                <a:cubicBezTo>
                  <a:pt x="2368739" y="2726792"/>
                  <a:pt x="3087645" y="2812267"/>
                  <a:pt x="3378348" y="2774040"/>
                </a:cubicBezTo>
                <a:cubicBezTo>
                  <a:pt x="3669051" y="2735813"/>
                  <a:pt x="3633151" y="2593272"/>
                  <a:pt x="3850329" y="2446578"/>
                </a:cubicBezTo>
                <a:cubicBezTo>
                  <a:pt x="4067507" y="2299884"/>
                  <a:pt x="4418612" y="2003602"/>
                  <a:pt x="4681417" y="1893874"/>
                </a:cubicBezTo>
                <a:cubicBezTo>
                  <a:pt x="4944222" y="1784146"/>
                  <a:pt x="5326577" y="1873554"/>
                  <a:pt x="5427161" y="1788210"/>
                </a:cubicBezTo>
                <a:cubicBezTo>
                  <a:pt x="5527745" y="1702866"/>
                  <a:pt x="5251901" y="1462623"/>
                  <a:pt x="5284921" y="1381810"/>
                </a:cubicBezTo>
                <a:cubicBezTo>
                  <a:pt x="5317941" y="1300997"/>
                  <a:pt x="5569402" y="1400005"/>
                  <a:pt x="5625282" y="1303330"/>
                </a:cubicBezTo>
                <a:cubicBezTo>
                  <a:pt x="5681162" y="1206655"/>
                  <a:pt x="5656185" y="886471"/>
                  <a:pt x="5620201" y="801761"/>
                </a:cubicBezTo>
                <a:cubicBezTo>
                  <a:pt x="5584218" y="717051"/>
                  <a:pt x="5455101" y="860532"/>
                  <a:pt x="5409381" y="795070"/>
                </a:cubicBezTo>
                <a:cubicBezTo>
                  <a:pt x="5363661" y="729608"/>
                  <a:pt x="5449598" y="478840"/>
                  <a:pt x="5345881" y="408990"/>
                </a:cubicBezTo>
                <a:cubicBezTo>
                  <a:pt x="5242164" y="339140"/>
                  <a:pt x="4939481" y="386553"/>
                  <a:pt x="4787081" y="375970"/>
                </a:cubicBezTo>
                <a:cubicBezTo>
                  <a:pt x="4634681" y="365387"/>
                  <a:pt x="4487361" y="406450"/>
                  <a:pt x="4431481" y="345490"/>
                </a:cubicBezTo>
                <a:cubicBezTo>
                  <a:pt x="4375601" y="284530"/>
                  <a:pt x="4743478" y="50427"/>
                  <a:pt x="4451801" y="10210"/>
                </a:cubicBezTo>
                <a:cubicBezTo>
                  <a:pt x="4160124" y="-30007"/>
                  <a:pt x="2979448" y="58470"/>
                  <a:pt x="2681421" y="104190"/>
                </a:cubicBezTo>
                <a:cubicBezTo>
                  <a:pt x="2383394" y="149910"/>
                  <a:pt x="3032364" y="220607"/>
                  <a:pt x="2663641" y="284530"/>
                </a:cubicBezTo>
                <a:cubicBezTo>
                  <a:pt x="2294918" y="348453"/>
                  <a:pt x="863103" y="471548"/>
                  <a:pt x="469081" y="487730"/>
                </a:cubicBezTo>
                <a:cubicBezTo>
                  <a:pt x="75059" y="503912"/>
                  <a:pt x="353695" y="388393"/>
                  <a:pt x="299508" y="381620"/>
                </a:cubicBezTo>
                <a:cubicBezTo>
                  <a:pt x="245321" y="374847"/>
                  <a:pt x="274559" y="542340"/>
                  <a:pt x="46806" y="527100"/>
                </a:cubicBezTo>
              </a:path>
            </a:pathLst>
          </a:custGeom>
          <a:solidFill>
            <a:srgbClr val="648ACE"/>
          </a:solidFill>
          <a:ln w="76200">
            <a:solidFill>
              <a:srgbClr val="648A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xmlns="" id="{B54770BD-2F9B-FCFF-BD83-E7742778D0D6}"/>
              </a:ext>
            </a:extLst>
          </p:cNvPr>
          <p:cNvGrpSpPr/>
          <p:nvPr/>
        </p:nvGrpSpPr>
        <p:grpSpPr>
          <a:xfrm>
            <a:off x="-7711275" y="3900850"/>
            <a:ext cx="512915" cy="1548384"/>
            <a:chOff x="3166810" y="-4264724"/>
            <a:chExt cx="481405" cy="1548384"/>
          </a:xfrm>
        </p:grpSpPr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C462B097-D112-DCE1-9471-9CB702D0CEAD}"/>
                </a:ext>
              </a:extLst>
            </p:cNvPr>
            <p:cNvSpPr/>
            <p:nvPr/>
          </p:nvSpPr>
          <p:spPr>
            <a:xfrm>
              <a:off x="3166810" y="-4264724"/>
              <a:ext cx="271635" cy="1548384"/>
            </a:xfrm>
            <a:custGeom>
              <a:avLst/>
              <a:gdLst>
                <a:gd name="connsiteX0" fmla="*/ 191902 w 271635"/>
                <a:gd name="connsiteY0" fmla="*/ 1548384 h 1548384"/>
                <a:gd name="connsiteX1" fmla="*/ 57790 w 271635"/>
                <a:gd name="connsiteY1" fmla="*/ 1536192 h 1548384"/>
                <a:gd name="connsiteX2" fmla="*/ 100462 w 271635"/>
                <a:gd name="connsiteY2" fmla="*/ 1408176 h 1548384"/>
                <a:gd name="connsiteX3" fmla="*/ 27310 w 271635"/>
                <a:gd name="connsiteY3" fmla="*/ 1353312 h 1548384"/>
                <a:gd name="connsiteX4" fmla="*/ 2926 w 271635"/>
                <a:gd name="connsiteY4" fmla="*/ 1243584 h 1548384"/>
                <a:gd name="connsiteX5" fmla="*/ 88270 w 271635"/>
                <a:gd name="connsiteY5" fmla="*/ 1152144 h 1548384"/>
                <a:gd name="connsiteX6" fmla="*/ 15118 w 271635"/>
                <a:gd name="connsiteY6" fmla="*/ 987552 h 1548384"/>
                <a:gd name="connsiteX7" fmla="*/ 21214 w 271635"/>
                <a:gd name="connsiteY7" fmla="*/ 883920 h 1548384"/>
                <a:gd name="connsiteX8" fmla="*/ 88270 w 271635"/>
                <a:gd name="connsiteY8" fmla="*/ 829056 h 1548384"/>
                <a:gd name="connsiteX9" fmla="*/ 88270 w 271635"/>
                <a:gd name="connsiteY9" fmla="*/ 731520 h 1548384"/>
                <a:gd name="connsiteX10" fmla="*/ 15118 w 271635"/>
                <a:gd name="connsiteY10" fmla="*/ 682752 h 1548384"/>
                <a:gd name="connsiteX11" fmla="*/ 57790 w 271635"/>
                <a:gd name="connsiteY11" fmla="*/ 585216 h 1548384"/>
                <a:gd name="connsiteX12" fmla="*/ 106558 w 271635"/>
                <a:gd name="connsiteY12" fmla="*/ 536448 h 1548384"/>
                <a:gd name="connsiteX13" fmla="*/ 39502 w 271635"/>
                <a:gd name="connsiteY13" fmla="*/ 438912 h 1548384"/>
                <a:gd name="connsiteX14" fmla="*/ 33406 w 271635"/>
                <a:gd name="connsiteY14" fmla="*/ 323088 h 1548384"/>
                <a:gd name="connsiteX15" fmla="*/ 82174 w 271635"/>
                <a:gd name="connsiteY15" fmla="*/ 286512 h 1548384"/>
                <a:gd name="connsiteX16" fmla="*/ 94366 w 271635"/>
                <a:gd name="connsiteY16" fmla="*/ 213360 h 1548384"/>
                <a:gd name="connsiteX17" fmla="*/ 9022 w 271635"/>
                <a:gd name="connsiteY17" fmla="*/ 140208 h 1548384"/>
                <a:gd name="connsiteX18" fmla="*/ 21214 w 271635"/>
                <a:gd name="connsiteY18" fmla="*/ 73152 h 1548384"/>
                <a:gd name="connsiteX19" fmla="*/ 45598 w 271635"/>
                <a:gd name="connsiteY19" fmla="*/ 48768 h 1548384"/>
                <a:gd name="connsiteX20" fmla="*/ 82174 w 271635"/>
                <a:gd name="connsiteY20" fmla="*/ 24384 h 1548384"/>
                <a:gd name="connsiteX21" fmla="*/ 137038 w 271635"/>
                <a:gd name="connsiteY21" fmla="*/ 18288 h 1548384"/>
                <a:gd name="connsiteX22" fmla="*/ 210190 w 271635"/>
                <a:gd name="connsiteY22" fmla="*/ 18288 h 1548384"/>
                <a:gd name="connsiteX23" fmla="*/ 246766 w 271635"/>
                <a:gd name="connsiteY23" fmla="*/ 0 h 154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1635" h="1548384">
                  <a:moveTo>
                    <a:pt x="191902" y="1548384"/>
                  </a:moveTo>
                  <a:lnTo>
                    <a:pt x="57790" y="1536192"/>
                  </a:lnTo>
                  <a:cubicBezTo>
                    <a:pt x="42550" y="1512824"/>
                    <a:pt x="105542" y="1438656"/>
                    <a:pt x="100462" y="1408176"/>
                  </a:cubicBezTo>
                  <a:cubicBezTo>
                    <a:pt x="95382" y="1377696"/>
                    <a:pt x="43566" y="1380744"/>
                    <a:pt x="27310" y="1353312"/>
                  </a:cubicBezTo>
                  <a:cubicBezTo>
                    <a:pt x="11054" y="1325880"/>
                    <a:pt x="-7234" y="1277112"/>
                    <a:pt x="2926" y="1243584"/>
                  </a:cubicBezTo>
                  <a:cubicBezTo>
                    <a:pt x="13086" y="1210056"/>
                    <a:pt x="86238" y="1194816"/>
                    <a:pt x="88270" y="1152144"/>
                  </a:cubicBezTo>
                  <a:cubicBezTo>
                    <a:pt x="90302" y="1109472"/>
                    <a:pt x="26294" y="1032256"/>
                    <a:pt x="15118" y="987552"/>
                  </a:cubicBezTo>
                  <a:cubicBezTo>
                    <a:pt x="3942" y="942848"/>
                    <a:pt x="9022" y="910336"/>
                    <a:pt x="21214" y="883920"/>
                  </a:cubicBezTo>
                  <a:cubicBezTo>
                    <a:pt x="33406" y="857504"/>
                    <a:pt x="77094" y="854456"/>
                    <a:pt x="88270" y="829056"/>
                  </a:cubicBezTo>
                  <a:cubicBezTo>
                    <a:pt x="99446" y="803656"/>
                    <a:pt x="100462" y="755904"/>
                    <a:pt x="88270" y="731520"/>
                  </a:cubicBezTo>
                  <a:cubicBezTo>
                    <a:pt x="76078" y="707136"/>
                    <a:pt x="20198" y="707136"/>
                    <a:pt x="15118" y="682752"/>
                  </a:cubicBezTo>
                  <a:cubicBezTo>
                    <a:pt x="10038" y="658368"/>
                    <a:pt x="42550" y="609600"/>
                    <a:pt x="57790" y="585216"/>
                  </a:cubicBezTo>
                  <a:cubicBezTo>
                    <a:pt x="73030" y="560832"/>
                    <a:pt x="109606" y="560832"/>
                    <a:pt x="106558" y="536448"/>
                  </a:cubicBezTo>
                  <a:cubicBezTo>
                    <a:pt x="103510" y="512064"/>
                    <a:pt x="51694" y="474472"/>
                    <a:pt x="39502" y="438912"/>
                  </a:cubicBezTo>
                  <a:cubicBezTo>
                    <a:pt x="27310" y="403352"/>
                    <a:pt x="26294" y="348488"/>
                    <a:pt x="33406" y="323088"/>
                  </a:cubicBezTo>
                  <a:cubicBezTo>
                    <a:pt x="40518" y="297688"/>
                    <a:pt x="72014" y="304800"/>
                    <a:pt x="82174" y="286512"/>
                  </a:cubicBezTo>
                  <a:cubicBezTo>
                    <a:pt x="92334" y="268224"/>
                    <a:pt x="106558" y="237744"/>
                    <a:pt x="94366" y="213360"/>
                  </a:cubicBezTo>
                  <a:cubicBezTo>
                    <a:pt x="82174" y="188976"/>
                    <a:pt x="21214" y="163576"/>
                    <a:pt x="9022" y="140208"/>
                  </a:cubicBezTo>
                  <a:cubicBezTo>
                    <a:pt x="-3170" y="116840"/>
                    <a:pt x="15118" y="88392"/>
                    <a:pt x="21214" y="73152"/>
                  </a:cubicBezTo>
                  <a:cubicBezTo>
                    <a:pt x="27310" y="57912"/>
                    <a:pt x="45598" y="48768"/>
                    <a:pt x="45598" y="48768"/>
                  </a:cubicBezTo>
                  <a:cubicBezTo>
                    <a:pt x="55758" y="40640"/>
                    <a:pt x="66934" y="29464"/>
                    <a:pt x="82174" y="24384"/>
                  </a:cubicBezTo>
                  <a:cubicBezTo>
                    <a:pt x="97414" y="19304"/>
                    <a:pt x="115702" y="19304"/>
                    <a:pt x="137038" y="18288"/>
                  </a:cubicBezTo>
                  <a:cubicBezTo>
                    <a:pt x="158374" y="17272"/>
                    <a:pt x="191902" y="21336"/>
                    <a:pt x="210190" y="18288"/>
                  </a:cubicBezTo>
                  <a:cubicBezTo>
                    <a:pt x="228478" y="15240"/>
                    <a:pt x="312806" y="362712"/>
                    <a:pt x="246766" y="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49F6D737-86E8-9948-360E-C66C03C14FB2}"/>
                </a:ext>
              </a:extLst>
            </p:cNvPr>
            <p:cNvSpPr/>
            <p:nvPr/>
          </p:nvSpPr>
          <p:spPr>
            <a:xfrm>
              <a:off x="3202462" y="-4217042"/>
              <a:ext cx="445753" cy="1398103"/>
            </a:xfrm>
            <a:custGeom>
              <a:avLst/>
              <a:gdLst>
                <a:gd name="connsiteX0" fmla="*/ 220201 w 445753"/>
                <a:gd name="connsiteY0" fmla="*/ 1398103 h 1398103"/>
                <a:gd name="connsiteX1" fmla="*/ 745 w 445753"/>
                <a:gd name="connsiteY1" fmla="*/ 1257895 h 1398103"/>
                <a:gd name="connsiteX2" fmla="*/ 147049 w 445753"/>
                <a:gd name="connsiteY2" fmla="*/ 1154263 h 1398103"/>
                <a:gd name="connsiteX3" fmla="*/ 104377 w 445753"/>
                <a:gd name="connsiteY3" fmla="*/ 1020151 h 1398103"/>
                <a:gd name="connsiteX4" fmla="*/ 153145 w 445753"/>
                <a:gd name="connsiteY4" fmla="*/ 971383 h 1398103"/>
                <a:gd name="connsiteX5" fmla="*/ 177529 w 445753"/>
                <a:gd name="connsiteY5" fmla="*/ 825079 h 1398103"/>
                <a:gd name="connsiteX6" fmla="*/ 183625 w 445753"/>
                <a:gd name="connsiteY6" fmla="*/ 654391 h 1398103"/>
                <a:gd name="connsiteX7" fmla="*/ 153145 w 445753"/>
                <a:gd name="connsiteY7" fmla="*/ 483703 h 1398103"/>
                <a:gd name="connsiteX8" fmla="*/ 165337 w 445753"/>
                <a:gd name="connsiteY8" fmla="*/ 373975 h 1398103"/>
                <a:gd name="connsiteX9" fmla="*/ 165337 w 445753"/>
                <a:gd name="connsiteY9" fmla="*/ 282535 h 1398103"/>
                <a:gd name="connsiteX10" fmla="*/ 201913 w 445753"/>
                <a:gd name="connsiteY10" fmla="*/ 203287 h 1398103"/>
                <a:gd name="connsiteX11" fmla="*/ 336025 w 445753"/>
                <a:gd name="connsiteY11" fmla="*/ 203287 h 1398103"/>
                <a:gd name="connsiteX12" fmla="*/ 360409 w 445753"/>
                <a:gd name="connsiteY12" fmla="*/ 105751 h 1398103"/>
                <a:gd name="connsiteX13" fmla="*/ 378697 w 445753"/>
                <a:gd name="connsiteY13" fmla="*/ 8215 h 1398103"/>
                <a:gd name="connsiteX14" fmla="*/ 396985 w 445753"/>
                <a:gd name="connsiteY14" fmla="*/ 8215 h 1398103"/>
                <a:gd name="connsiteX15" fmla="*/ 445753 w 445753"/>
                <a:gd name="connsiteY15" fmla="*/ 32599 h 139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5753" h="1398103">
                  <a:moveTo>
                    <a:pt x="220201" y="1398103"/>
                  </a:moveTo>
                  <a:cubicBezTo>
                    <a:pt x="116569" y="1348319"/>
                    <a:pt x="12937" y="1298535"/>
                    <a:pt x="745" y="1257895"/>
                  </a:cubicBezTo>
                  <a:cubicBezTo>
                    <a:pt x="-11447" y="1217255"/>
                    <a:pt x="129777" y="1193887"/>
                    <a:pt x="147049" y="1154263"/>
                  </a:cubicBezTo>
                  <a:cubicBezTo>
                    <a:pt x="164321" y="1114639"/>
                    <a:pt x="103361" y="1050631"/>
                    <a:pt x="104377" y="1020151"/>
                  </a:cubicBezTo>
                  <a:cubicBezTo>
                    <a:pt x="105393" y="989671"/>
                    <a:pt x="140953" y="1003895"/>
                    <a:pt x="153145" y="971383"/>
                  </a:cubicBezTo>
                  <a:cubicBezTo>
                    <a:pt x="165337" y="938871"/>
                    <a:pt x="172449" y="877911"/>
                    <a:pt x="177529" y="825079"/>
                  </a:cubicBezTo>
                  <a:cubicBezTo>
                    <a:pt x="182609" y="772247"/>
                    <a:pt x="187689" y="711287"/>
                    <a:pt x="183625" y="654391"/>
                  </a:cubicBezTo>
                  <a:cubicBezTo>
                    <a:pt x="179561" y="597495"/>
                    <a:pt x="156193" y="530439"/>
                    <a:pt x="153145" y="483703"/>
                  </a:cubicBezTo>
                  <a:cubicBezTo>
                    <a:pt x="150097" y="436967"/>
                    <a:pt x="163305" y="407503"/>
                    <a:pt x="165337" y="373975"/>
                  </a:cubicBezTo>
                  <a:cubicBezTo>
                    <a:pt x="167369" y="340447"/>
                    <a:pt x="159241" y="310983"/>
                    <a:pt x="165337" y="282535"/>
                  </a:cubicBezTo>
                  <a:cubicBezTo>
                    <a:pt x="171433" y="254087"/>
                    <a:pt x="173465" y="216495"/>
                    <a:pt x="201913" y="203287"/>
                  </a:cubicBezTo>
                  <a:cubicBezTo>
                    <a:pt x="230361" y="190079"/>
                    <a:pt x="309609" y="219543"/>
                    <a:pt x="336025" y="203287"/>
                  </a:cubicBezTo>
                  <a:cubicBezTo>
                    <a:pt x="362441" y="187031"/>
                    <a:pt x="353297" y="138263"/>
                    <a:pt x="360409" y="105751"/>
                  </a:cubicBezTo>
                  <a:cubicBezTo>
                    <a:pt x="367521" y="73239"/>
                    <a:pt x="372601" y="24471"/>
                    <a:pt x="378697" y="8215"/>
                  </a:cubicBezTo>
                  <a:cubicBezTo>
                    <a:pt x="384793" y="-8041"/>
                    <a:pt x="385809" y="4151"/>
                    <a:pt x="396985" y="8215"/>
                  </a:cubicBezTo>
                  <a:cubicBezTo>
                    <a:pt x="408161" y="12279"/>
                    <a:pt x="400033" y="426807"/>
                    <a:pt x="445753" y="3259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xmlns="" id="{5EA0721B-445D-473B-1B1E-43751A54E302}"/>
              </a:ext>
            </a:extLst>
          </p:cNvPr>
          <p:cNvGrpSpPr/>
          <p:nvPr/>
        </p:nvGrpSpPr>
        <p:grpSpPr>
          <a:xfrm rot="10800000">
            <a:off x="-4752054" y="2937513"/>
            <a:ext cx="453444" cy="1652332"/>
            <a:chOff x="1237484" y="2931160"/>
            <a:chExt cx="453444" cy="1658695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A87DB7A4-589E-57CD-6A30-1986D53CB196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98" name="Straight Connector 497">
              <a:extLst>
                <a:ext uri="{FF2B5EF4-FFF2-40B4-BE49-F238E27FC236}">
                  <a16:creationId xmlns:a16="http://schemas.microsoft.com/office/drawing/2014/main" xmlns="" id="{21A7256D-04D5-F491-B30A-C664A04CEE61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xmlns="" id="{62FAA558-C534-88DA-A060-80120FBA3967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xmlns="" id="{C87FBF46-0492-D6D7-AF0D-0BD48FB2ECA0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Straight Connector 500">
              <a:extLst>
                <a:ext uri="{FF2B5EF4-FFF2-40B4-BE49-F238E27FC236}">
                  <a16:creationId xmlns:a16="http://schemas.microsoft.com/office/drawing/2014/main" xmlns="" id="{46028DB9-4E76-20EB-F039-11427AF0565B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xmlns="" id="{7448FD74-3AF2-26A8-0FCC-BD3046C9B282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xmlns="" id="{77D9A7E7-FFEC-8DB2-AF1E-E287C0835A60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xmlns="" id="{BEB918BB-4CAF-8CEC-DDBE-337FF132FF04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Connector 504">
              <a:extLst>
                <a:ext uri="{FF2B5EF4-FFF2-40B4-BE49-F238E27FC236}">
                  <a16:creationId xmlns:a16="http://schemas.microsoft.com/office/drawing/2014/main" xmlns="" id="{B9E5BBCA-AF5F-8F75-BEFB-2C89595F3F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xmlns="" id="{44BCC77E-6AA4-1503-0A60-6E3FBB21A36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xmlns="" id="{44FE9871-FAD9-DFF7-04C9-FC38EE1D663A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xmlns="" id="{611E1EF1-C9D6-85F4-995B-A849BB6686EA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xmlns="" id="{A7BF572F-64A7-0DA4-1F51-0929CE9EA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xmlns="" id="{A20ACBA6-8472-B8C3-B978-64D3D2EA8FD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xmlns="" id="{58AB3D78-408C-8A3E-569B-EC011EBE1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xmlns="" id="{EF4CF4A0-FD56-7BBC-64A8-34C1A0774AEF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xmlns="" id="{70F7E58F-C1E5-FB85-52F0-81FD9B817B2B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xmlns="" id="{65314FF8-5EB1-4F1E-A9F0-17B4F4DA2F78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xmlns="" id="{333F0330-0E38-B9D4-C9C5-BCB840C7844E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xmlns="" id="{DEE7F71F-5125-7474-E35E-3D10710F308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Straight Connector 516">
              <a:extLst>
                <a:ext uri="{FF2B5EF4-FFF2-40B4-BE49-F238E27FC236}">
                  <a16:creationId xmlns:a16="http://schemas.microsoft.com/office/drawing/2014/main" xmlns="" id="{E0820CDC-5893-363D-67D1-CAE2CE254E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xmlns="" id="{643B119D-512A-DBA8-AE85-15B35D7494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xmlns="" id="{04E7C8AA-A2B4-58EE-5E72-4A4F80DC1B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xmlns="" id="{7A4745FC-D804-3DBE-DFA6-090FB0415214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>
              <a:extLst>
                <a:ext uri="{FF2B5EF4-FFF2-40B4-BE49-F238E27FC236}">
                  <a16:creationId xmlns:a16="http://schemas.microsoft.com/office/drawing/2014/main" xmlns="" id="{24D0E24C-58EA-A2DB-C72A-9595B7805039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xmlns="" id="{B63E7F27-0559-9C7D-D97E-8E19A5566178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xmlns="" id="{47DFDF55-9456-5670-52F2-7219D4F91528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xmlns="" id="{1BF8B2BB-047C-3520-F27B-DF3CEAC29823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Straight Connector 524">
              <a:extLst>
                <a:ext uri="{FF2B5EF4-FFF2-40B4-BE49-F238E27FC236}">
                  <a16:creationId xmlns:a16="http://schemas.microsoft.com/office/drawing/2014/main" xmlns="" id="{C5FDF4B4-AC33-6504-3F62-9AF41E83A13D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xmlns="" id="{30539E9F-58D0-BA23-31EB-2F8DE5999709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xmlns="" id="{C13B287B-4CE7-E088-4465-976DE15EA55C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xmlns="" id="{59D5D6DB-60C2-E69F-E1F4-79D7DC9BBE2A}"/>
                </a:ext>
              </a:extLst>
            </p:cNvPr>
            <p:cNvCxnSpPr>
              <a:cxnSpLocks/>
              <a:endCxn id="497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xmlns="" id="{C972EDB5-4D67-1824-99ED-C96158CE17DC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xmlns="" id="{2A27468E-2C7A-89F2-531C-E6BFFC8214BD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xmlns="" id="{5AC92AC8-BC79-2030-8B2F-16FB395D7E8A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xmlns="" id="{9A27F569-5CE5-C294-D520-5BBC361FD781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xmlns="" id="{335D3996-3AE3-A11D-3CE3-DEC0CABC44D2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xmlns="" id="{6E91A75A-2720-9958-E6C4-33AA4B7A8F5B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xmlns="" id="{5FCD0FC0-DDB6-B07B-D659-5B284DC989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xmlns="" id="{E153C2A4-F9F8-0980-F211-E27AFF0AE625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xmlns="" id="{6330A826-9F46-0184-B573-65A6D9BA5C4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xmlns="" id="{A0D43FDB-E933-53F4-EAB3-A1E057FD8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xmlns="" id="{1C9BBF4B-6B2E-2220-EDC3-B415E0E78932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xmlns="" id="{6270D707-2320-43A9-3C5D-79DF040B30A6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xmlns="" id="{65E7E0C9-48D3-EAA1-AA0D-3025847DF55F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Straight Connector 541">
              <a:extLst>
                <a:ext uri="{FF2B5EF4-FFF2-40B4-BE49-F238E27FC236}">
                  <a16:creationId xmlns:a16="http://schemas.microsoft.com/office/drawing/2014/main" xmlns="" id="{7E60FDAD-2638-6547-5164-45BD8508DA0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xmlns="" id="{F3DAB3C4-F294-EC19-295B-E8AAB8610A8A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xmlns="" id="{89246DD2-EB92-F0EF-A33C-C337D227ABFC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xmlns="" id="{F9921D3B-F356-8188-D0C2-AEB2CEF8B28B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xmlns="" id="{3C7F7754-5158-D61B-FCA1-FD18C13C165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xmlns="" id="{8B8704BD-7E6E-87CF-8491-0665442DA756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xmlns="" id="{9F4C7F61-E02B-A7A2-0608-50E484EA6EE6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xmlns="" id="{479F3EDE-E20F-46F1-3339-EE12B68FE3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xmlns="" id="{F888C889-DF30-E7A6-FE10-B3531CC965A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xmlns="" id="{DDB10514-1E62-7E5D-D66C-D459F743362D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xmlns="" id="{85829903-07B8-8CC4-B030-FE910E27921A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xmlns="" id="{DB84AF6D-B52A-B6E9-0EFF-D386FB416E1E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xmlns="" id="{5BA51FB3-D33B-FA24-1210-A28ECDE8D213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xmlns="" id="{A53B504B-34D8-4E99-5296-D92783424E35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xmlns="" id="{080C537B-9514-FE7C-8454-C25215B46C7F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xmlns="" id="{24DA728C-CFE6-8FBD-8F2F-FAF1EA3AF19E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xmlns="" id="{218E12C9-B48A-0928-A978-4D9156445F05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xmlns="" id="{A32EC71F-7B8B-5D1C-241D-A0E677DF63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xmlns="" id="{42E2020E-C20C-C60A-2EC1-9228093BAF09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xmlns="" id="{483A5BDA-0CE8-9A5A-58EC-B9E83F819BC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xmlns="" id="{5B55764E-F3F9-0543-2CBE-7E832A3D9112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xmlns="" id="{9578C65B-6BC0-4EEE-C6B3-4D1EDD7E53DE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xmlns="" id="{D33E3EDC-2BD3-56A1-7F66-4B872A4EA6CB}"/>
              </a:ext>
            </a:extLst>
          </p:cNvPr>
          <p:cNvGrpSpPr/>
          <p:nvPr/>
        </p:nvGrpSpPr>
        <p:grpSpPr>
          <a:xfrm>
            <a:off x="-7434076" y="2931160"/>
            <a:ext cx="453444" cy="1658695"/>
            <a:chOff x="1237484" y="2931160"/>
            <a:chExt cx="453444" cy="1658695"/>
          </a:xfrm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7ED10DE4-4B8C-392F-9287-3960A9F39371}"/>
                </a:ext>
              </a:extLst>
            </p:cNvPr>
            <p:cNvSpPr/>
            <p:nvPr/>
          </p:nvSpPr>
          <p:spPr>
            <a:xfrm>
              <a:off x="1247730" y="2931160"/>
              <a:ext cx="423076" cy="1658695"/>
            </a:xfrm>
            <a:custGeom>
              <a:avLst/>
              <a:gdLst>
                <a:gd name="connsiteX0" fmla="*/ 332149 w 423076"/>
                <a:gd name="connsiteY0" fmla="*/ 0 h 1658695"/>
                <a:gd name="connsiteX1" fmla="*/ 333381 w 423076"/>
                <a:gd name="connsiteY1" fmla="*/ 14902 h 1658695"/>
                <a:gd name="connsiteX2" fmla="*/ 333984 w 423076"/>
                <a:gd name="connsiteY2" fmla="*/ 14956 h 1658695"/>
                <a:gd name="connsiteX3" fmla="*/ 334520 w 423076"/>
                <a:gd name="connsiteY3" fmla="*/ 28698 h 1658695"/>
                <a:gd name="connsiteX4" fmla="*/ 378534 w 423076"/>
                <a:gd name="connsiteY4" fmla="*/ 561320 h 1658695"/>
                <a:gd name="connsiteX5" fmla="*/ 395649 w 423076"/>
                <a:gd name="connsiteY5" fmla="*/ 1501140 h 1658695"/>
                <a:gd name="connsiteX6" fmla="*/ 348238 w 423076"/>
                <a:gd name="connsiteY6" fmla="*/ 380346 h 1658695"/>
                <a:gd name="connsiteX7" fmla="*/ 391919 w 423076"/>
                <a:gd name="connsiteY7" fmla="*/ 1500094 h 1658695"/>
                <a:gd name="connsiteX8" fmla="*/ 34656 w 423076"/>
                <a:gd name="connsiteY8" fmla="*/ 1514726 h 1658695"/>
                <a:gd name="connsiteX9" fmla="*/ 37874 w 423076"/>
                <a:gd name="connsiteY9" fmla="*/ 856290 h 1658695"/>
                <a:gd name="connsiteX10" fmla="*/ 247082 w 423076"/>
                <a:gd name="connsiteY10" fmla="*/ 773376 h 1658695"/>
                <a:gd name="connsiteX11" fmla="*/ 28218 w 423076"/>
                <a:gd name="connsiteY11" fmla="*/ 709971 h 1658695"/>
                <a:gd name="connsiteX12" fmla="*/ 53967 w 423076"/>
                <a:gd name="connsiteY12" fmla="*/ 105186 h 1658695"/>
                <a:gd name="connsiteX13" fmla="*/ 249081 w 423076"/>
                <a:gd name="connsiteY13" fmla="*/ 7364 h 1658695"/>
                <a:gd name="connsiteX14" fmla="*/ 332777 w 423076"/>
                <a:gd name="connsiteY14" fmla="*/ 14848 h 1658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76" h="1658695">
                  <a:moveTo>
                    <a:pt x="332149" y="0"/>
                  </a:moveTo>
                  <a:lnTo>
                    <a:pt x="333381" y="14902"/>
                  </a:lnTo>
                  <a:lnTo>
                    <a:pt x="333984" y="14956"/>
                  </a:lnTo>
                  <a:lnTo>
                    <a:pt x="334520" y="28698"/>
                  </a:lnTo>
                  <a:lnTo>
                    <a:pt x="378534" y="561320"/>
                  </a:lnTo>
                  <a:cubicBezTo>
                    <a:pt x="420851" y="1097836"/>
                    <a:pt x="444862" y="1522731"/>
                    <a:pt x="395649" y="1501140"/>
                  </a:cubicBezTo>
                  <a:lnTo>
                    <a:pt x="348238" y="380346"/>
                  </a:lnTo>
                  <a:lnTo>
                    <a:pt x="391919" y="1500094"/>
                  </a:lnTo>
                  <a:cubicBezTo>
                    <a:pt x="274440" y="1783383"/>
                    <a:pt x="93663" y="1622026"/>
                    <a:pt x="34656" y="1514726"/>
                  </a:cubicBezTo>
                  <a:cubicBezTo>
                    <a:pt x="-24352" y="1407425"/>
                    <a:pt x="2470" y="979848"/>
                    <a:pt x="37874" y="856290"/>
                  </a:cubicBezTo>
                  <a:cubicBezTo>
                    <a:pt x="73279" y="732732"/>
                    <a:pt x="248692" y="797763"/>
                    <a:pt x="247082" y="773376"/>
                  </a:cubicBezTo>
                  <a:cubicBezTo>
                    <a:pt x="245473" y="748990"/>
                    <a:pt x="60404" y="821336"/>
                    <a:pt x="28218" y="709971"/>
                  </a:cubicBezTo>
                  <a:cubicBezTo>
                    <a:pt x="-3968" y="598607"/>
                    <a:pt x="3006" y="221022"/>
                    <a:pt x="53967" y="105186"/>
                  </a:cubicBezTo>
                  <a:cubicBezTo>
                    <a:pt x="92188" y="18310"/>
                    <a:pt x="166165" y="3792"/>
                    <a:pt x="249081" y="7364"/>
                  </a:cubicBezTo>
                  <a:lnTo>
                    <a:pt x="332777" y="14848"/>
                  </a:lnTo>
                  <a:close/>
                </a:path>
              </a:pathLst>
            </a:custGeom>
            <a:solidFill>
              <a:srgbClr val="FF4B4B"/>
            </a:solidFill>
            <a:ln>
              <a:solidFill>
                <a:srgbClr val="FF4B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xmlns="" id="{220BC9F5-61AB-AE22-ADB0-738E86E2C07F}"/>
                </a:ext>
              </a:extLst>
            </p:cNvPr>
            <p:cNvCxnSpPr>
              <a:cxnSpLocks/>
            </p:cNvCxnSpPr>
            <p:nvPr/>
          </p:nvCxnSpPr>
          <p:spPr>
            <a:xfrm>
              <a:off x="1249241" y="328267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xmlns="" id="{1FD3AD63-C512-37A0-157B-8065D873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396348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xmlns="" id="{B33C2EE2-BD58-0785-5FE0-65CB66136617}"/>
                </a:ext>
              </a:extLst>
            </p:cNvPr>
            <p:cNvCxnSpPr>
              <a:cxnSpLocks/>
            </p:cNvCxnSpPr>
            <p:nvPr/>
          </p:nvCxnSpPr>
          <p:spPr>
            <a:xfrm>
              <a:off x="1244187" y="4010231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xmlns="" id="{AAB81D52-5EA5-F1A6-83CE-584515FBFFAF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063918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xmlns="" id="{E6EC2A2C-9702-6A05-B9F4-3DB69C46BD19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4" y="411736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xmlns="" id="{6215A944-0181-F55C-4374-F4D39B47A56D}"/>
                </a:ext>
              </a:extLst>
            </p:cNvPr>
            <p:cNvCxnSpPr>
              <a:cxnSpLocks/>
            </p:cNvCxnSpPr>
            <p:nvPr/>
          </p:nvCxnSpPr>
          <p:spPr>
            <a:xfrm>
              <a:off x="1247995" y="420430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xmlns="" id="{E9342849-52C3-10D1-AE60-B8768C5AA47C}"/>
                </a:ext>
              </a:extLst>
            </p:cNvPr>
            <p:cNvCxnSpPr>
              <a:cxnSpLocks/>
            </p:cNvCxnSpPr>
            <p:nvPr/>
          </p:nvCxnSpPr>
          <p:spPr>
            <a:xfrm>
              <a:off x="1248526" y="42974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xmlns="" id="{7C426515-38E2-9E67-B671-583B1CE8EE0E}"/>
                </a:ext>
              </a:extLst>
            </p:cNvPr>
            <p:cNvCxnSpPr>
              <a:cxnSpLocks/>
            </p:cNvCxnSpPr>
            <p:nvPr/>
          </p:nvCxnSpPr>
          <p:spPr>
            <a:xfrm>
              <a:off x="1247381" y="403883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xmlns="" id="{05DE6C04-321A-C440-FD11-A52D6E6D606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08133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xmlns="" id="{CFF3637E-8F85-C2FE-82BA-F23CC58164F3}"/>
                </a:ext>
              </a:extLst>
            </p:cNvPr>
            <p:cNvCxnSpPr>
              <a:cxnSpLocks/>
            </p:cNvCxnSpPr>
            <p:nvPr/>
          </p:nvCxnSpPr>
          <p:spPr>
            <a:xfrm>
              <a:off x="1237484" y="4138619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xmlns="" id="{58B8D29F-9C10-226B-776F-A6878C08C58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181769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xmlns="" id="{0B744748-A441-F2ED-FEE2-BC66750912FC}"/>
                </a:ext>
              </a:extLst>
            </p:cNvPr>
            <p:cNvCxnSpPr>
              <a:cxnSpLocks/>
            </p:cNvCxnSpPr>
            <p:nvPr/>
          </p:nvCxnSpPr>
          <p:spPr>
            <a:xfrm>
              <a:off x="1243633" y="4274293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xmlns="" id="{34C97A5D-A7E0-F518-26AB-5A5A9BC040DE}"/>
                </a:ext>
              </a:extLst>
            </p:cNvPr>
            <p:cNvCxnSpPr>
              <a:cxnSpLocks/>
            </p:cNvCxnSpPr>
            <p:nvPr/>
          </p:nvCxnSpPr>
          <p:spPr>
            <a:xfrm>
              <a:off x="1241625" y="432215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xmlns="" id="{5A7386AB-088D-2495-F744-7662DB446D14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04620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xmlns="" id="{A3175FDD-EA5A-45A0-8979-D156886F99C1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09013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xmlns="" id="{6ACE41E4-0118-1983-E8F6-2131242FEBC0}"/>
                </a:ext>
              </a:extLst>
            </p:cNvPr>
            <p:cNvCxnSpPr>
              <a:cxnSpLocks/>
            </p:cNvCxnSpPr>
            <p:nvPr/>
          </p:nvCxnSpPr>
          <p:spPr>
            <a:xfrm>
              <a:off x="1269525" y="3135184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xmlns="" id="{5D8F26F9-AFA0-ED89-CAF6-4E6689D0F084}"/>
                </a:ext>
              </a:extLst>
            </p:cNvPr>
            <p:cNvCxnSpPr>
              <a:cxnSpLocks/>
            </p:cNvCxnSpPr>
            <p:nvPr/>
          </p:nvCxnSpPr>
          <p:spPr>
            <a:xfrm>
              <a:off x="1258805" y="3193423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xmlns="" id="{BCEAB462-A797-7757-B95B-3808379FF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23592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xmlns="" id="{5A90E509-2C2D-8459-DDD2-12AED5FD320C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336362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xmlns="" id="{3A5D88A8-92C5-4910-257C-ACED5D30DA7B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12" y="3391920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xmlns="" id="{500AB4C4-8D19-344B-6A6D-E86A69DDB936}"/>
                </a:ext>
              </a:extLst>
            </p:cNvPr>
            <p:cNvCxnSpPr>
              <a:cxnSpLocks/>
            </p:cNvCxnSpPr>
            <p:nvPr/>
          </p:nvCxnSpPr>
          <p:spPr>
            <a:xfrm>
              <a:off x="1255057" y="342888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xmlns="" id="{97E78A03-1D74-EE39-21E8-23356B6FA90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049" y="34767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xmlns="" id="{7B65B28C-234F-863D-D0D4-27EFC0EB27E3}"/>
                </a:ext>
              </a:extLst>
            </p:cNvPr>
            <p:cNvCxnSpPr>
              <a:cxnSpLocks/>
            </p:cNvCxnSpPr>
            <p:nvPr/>
          </p:nvCxnSpPr>
          <p:spPr>
            <a:xfrm>
              <a:off x="1264029" y="35248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xmlns="" id="{5B478CDE-B7DD-45FC-7DF9-86511B16F7E0}"/>
                </a:ext>
              </a:extLst>
            </p:cNvPr>
            <p:cNvCxnSpPr>
              <a:cxnSpLocks/>
            </p:cNvCxnSpPr>
            <p:nvPr/>
          </p:nvCxnSpPr>
          <p:spPr>
            <a:xfrm>
              <a:off x="1253580" y="35699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xmlns="" id="{3CF2D137-7C45-575F-907A-8534A9E5E35B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22" y="375164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xmlns="" id="{36B64DC6-9EDF-EC7F-016D-D040ABA1EF9A}"/>
                </a:ext>
              </a:extLst>
            </p:cNvPr>
            <p:cNvCxnSpPr>
              <a:cxnSpLocks/>
            </p:cNvCxnSpPr>
            <p:nvPr/>
          </p:nvCxnSpPr>
          <p:spPr>
            <a:xfrm>
              <a:off x="1273847" y="3793196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xmlns="" id="{EA6969C6-AB22-DA60-2655-B98655C89506}"/>
                </a:ext>
              </a:extLst>
            </p:cNvPr>
            <p:cNvCxnSpPr>
              <a:cxnSpLocks/>
            </p:cNvCxnSpPr>
            <p:nvPr/>
          </p:nvCxnSpPr>
          <p:spPr>
            <a:xfrm>
              <a:off x="1301289" y="384936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xmlns="" id="{A8711407-5844-47B1-7D62-7E7D876618B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3711715"/>
              <a:ext cx="287240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>
              <a:extLst>
                <a:ext uri="{FF2B5EF4-FFF2-40B4-BE49-F238E27FC236}">
                  <a16:creationId xmlns:a16="http://schemas.microsoft.com/office/drawing/2014/main" xmlns="" id="{F5F89037-AACC-A031-EA11-F61272FA0D6F}"/>
                </a:ext>
              </a:extLst>
            </p:cNvPr>
            <p:cNvCxnSpPr>
              <a:cxnSpLocks/>
            </p:cNvCxnSpPr>
            <p:nvPr/>
          </p:nvCxnSpPr>
          <p:spPr>
            <a:xfrm>
              <a:off x="1314186" y="299990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xmlns="" id="{F82E3BC1-8B3D-8BE5-2221-6A71F08CA286}"/>
                </a:ext>
              </a:extLst>
            </p:cNvPr>
            <p:cNvCxnSpPr>
              <a:cxnSpLocks/>
            </p:cNvCxnSpPr>
            <p:nvPr/>
          </p:nvCxnSpPr>
          <p:spPr>
            <a:xfrm>
              <a:off x="1365657" y="295663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xmlns="" id="{AC3A0F06-2B67-88D9-042D-7CA2ACB75630}"/>
                </a:ext>
              </a:extLst>
            </p:cNvPr>
            <p:cNvCxnSpPr>
              <a:cxnSpLocks/>
              <a:endCxn id="254" idx="3"/>
            </p:cNvCxnSpPr>
            <p:nvPr/>
          </p:nvCxnSpPr>
          <p:spPr>
            <a:xfrm>
              <a:off x="1481339" y="2937249"/>
              <a:ext cx="100911" cy="22609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xmlns="" id="{941A8072-A1E0-BA05-745A-5FD5CC9912D7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73" y="361053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xmlns="" id="{7D698FAB-EF29-B072-2691-8A7C6548CBE0}"/>
                </a:ext>
              </a:extLst>
            </p:cNvPr>
            <p:cNvCxnSpPr>
              <a:cxnSpLocks/>
            </p:cNvCxnSpPr>
            <p:nvPr/>
          </p:nvCxnSpPr>
          <p:spPr>
            <a:xfrm>
              <a:off x="1279974" y="366011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xmlns="" id="{381EEAFE-22E2-6830-7EA0-B3BD367E2120}"/>
                </a:ext>
              </a:extLst>
            </p:cNvPr>
            <p:cNvCxnSpPr>
              <a:cxnSpLocks/>
            </p:cNvCxnSpPr>
            <p:nvPr/>
          </p:nvCxnSpPr>
          <p:spPr>
            <a:xfrm>
              <a:off x="1299146" y="3071756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xmlns="" id="{7F760AE8-EA55-EA15-1E01-E13E1D43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286372" y="311568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xmlns="" id="{B60CA068-90A2-51C1-81D5-CB6A676E7149}"/>
                </a:ext>
              </a:extLst>
            </p:cNvPr>
            <p:cNvCxnSpPr>
              <a:cxnSpLocks/>
            </p:cNvCxnSpPr>
            <p:nvPr/>
          </p:nvCxnSpPr>
          <p:spPr>
            <a:xfrm>
              <a:off x="1275923" y="3160735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CAB72571-D806-2732-A2BB-15C9CA50D1A9}"/>
                </a:ext>
              </a:extLst>
            </p:cNvPr>
            <p:cNvCxnSpPr>
              <a:cxnSpLocks/>
            </p:cNvCxnSpPr>
            <p:nvPr/>
          </p:nvCxnSpPr>
          <p:spPr>
            <a:xfrm>
              <a:off x="1265203" y="3218974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A1C506D0-99E9-8E63-A5C0-3462DB5D7E5F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261475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743730A3-13FB-16C0-8BC2-F478580D16CD}"/>
                </a:ext>
              </a:extLst>
            </p:cNvPr>
            <p:cNvCxnSpPr>
              <a:cxnSpLocks/>
            </p:cNvCxnSpPr>
            <p:nvPr/>
          </p:nvCxnSpPr>
          <p:spPr>
            <a:xfrm>
              <a:off x="1255639" y="3308226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A4682367-79A3-0BDD-F9B6-A0CB818710E1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361913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xmlns="" id="{71F925A9-D113-61BF-A379-1CC6FD76434C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10" y="3417471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xmlns="" id="{EAA44B24-D6E7-C406-2EB8-C8F98F636CBF}"/>
                </a:ext>
              </a:extLst>
            </p:cNvPr>
            <p:cNvCxnSpPr>
              <a:cxnSpLocks/>
            </p:cNvCxnSpPr>
            <p:nvPr/>
          </p:nvCxnSpPr>
          <p:spPr>
            <a:xfrm>
              <a:off x="1261455" y="345443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xmlns="" id="{7A4A7F7A-A7EF-692F-736E-02DE81F4119D}"/>
                </a:ext>
              </a:extLst>
            </p:cNvPr>
            <p:cNvCxnSpPr>
              <a:cxnSpLocks/>
            </p:cNvCxnSpPr>
            <p:nvPr/>
          </p:nvCxnSpPr>
          <p:spPr>
            <a:xfrm>
              <a:off x="1259447" y="350229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xmlns="" id="{C451A9C6-97A2-8A65-4EDD-D5CADF1D3D86}"/>
                </a:ext>
              </a:extLst>
            </p:cNvPr>
            <p:cNvCxnSpPr>
              <a:cxnSpLocks/>
            </p:cNvCxnSpPr>
            <p:nvPr/>
          </p:nvCxnSpPr>
          <p:spPr>
            <a:xfrm>
              <a:off x="1270427" y="3550438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xmlns="" id="{69E4E65E-5D6C-3416-233F-1D6D0205CAB5}"/>
                </a:ext>
              </a:extLst>
            </p:cNvPr>
            <p:cNvCxnSpPr>
              <a:cxnSpLocks/>
            </p:cNvCxnSpPr>
            <p:nvPr/>
          </p:nvCxnSpPr>
          <p:spPr>
            <a:xfrm>
              <a:off x="1259978" y="3595488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xmlns="" id="{30D0D31A-29C9-F173-E43E-BC4D21D0A6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0584" y="302545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xmlns="" id="{C63FC509-8D5C-61D3-A42D-9A8FFC634C5E}"/>
                </a:ext>
              </a:extLst>
            </p:cNvPr>
            <p:cNvCxnSpPr>
              <a:cxnSpLocks/>
            </p:cNvCxnSpPr>
            <p:nvPr/>
          </p:nvCxnSpPr>
          <p:spPr>
            <a:xfrm>
              <a:off x="1265871" y="363608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xmlns="" id="{5A8073A9-ED23-3EFC-A4E7-21AE017DD070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68374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795560A0-D97D-DA5B-A54B-8758A97D85F5}"/>
                </a:ext>
              </a:extLst>
            </p:cNvPr>
            <p:cNvCxnSpPr>
              <a:cxnSpLocks/>
            </p:cNvCxnSpPr>
            <p:nvPr/>
          </p:nvCxnSpPr>
          <p:spPr>
            <a:xfrm>
              <a:off x="1292748" y="3780225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xmlns="" id="{D01746D5-3479-7E31-AD3A-B124D5B8148D}"/>
                </a:ext>
              </a:extLst>
            </p:cNvPr>
            <p:cNvCxnSpPr>
              <a:cxnSpLocks/>
            </p:cNvCxnSpPr>
            <p:nvPr/>
          </p:nvCxnSpPr>
          <p:spPr>
            <a:xfrm>
              <a:off x="1273901" y="383093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xmlns="" id="{4BA031D9-1A69-3073-B484-E0ACD7C3D3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4471" y="3862740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xmlns="" id="{183E0ADD-1B33-C367-4B68-96D128071AA2}"/>
                </a:ext>
              </a:extLst>
            </p:cNvPr>
            <p:cNvCxnSpPr>
              <a:cxnSpLocks/>
            </p:cNvCxnSpPr>
            <p:nvPr/>
          </p:nvCxnSpPr>
          <p:spPr>
            <a:xfrm>
              <a:off x="1253751" y="3920979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>
              <a:extLst>
                <a:ext uri="{FF2B5EF4-FFF2-40B4-BE49-F238E27FC236}">
                  <a16:creationId xmlns:a16="http://schemas.microsoft.com/office/drawing/2014/main" xmlns="" id="{115FADBA-A57A-0D77-D99C-AD20FEF405A0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415644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Straight Connector 482">
              <a:extLst>
                <a:ext uri="{FF2B5EF4-FFF2-40B4-BE49-F238E27FC236}">
                  <a16:creationId xmlns:a16="http://schemas.microsoft.com/office/drawing/2014/main" xmlns="" id="{148C3D2A-8DC3-3935-716E-FA155CCE47DA}"/>
                </a:ext>
              </a:extLst>
            </p:cNvPr>
            <p:cNvCxnSpPr>
              <a:cxnSpLocks/>
            </p:cNvCxnSpPr>
            <p:nvPr/>
          </p:nvCxnSpPr>
          <p:spPr>
            <a:xfrm>
              <a:off x="1258975" y="4252443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xmlns="" id="{939898FF-6C07-4AF6-77A0-12BAE3E39348}"/>
                </a:ext>
              </a:extLst>
            </p:cNvPr>
            <p:cNvCxnSpPr>
              <a:cxnSpLocks/>
            </p:cNvCxnSpPr>
            <p:nvPr/>
          </p:nvCxnSpPr>
          <p:spPr>
            <a:xfrm>
              <a:off x="1309132" y="372746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xmlns="" id="{A1E6E5AB-6FFF-3FA8-9825-5EE7BB342C12}"/>
                </a:ext>
              </a:extLst>
            </p:cNvPr>
            <p:cNvCxnSpPr>
              <a:cxnSpLocks/>
            </p:cNvCxnSpPr>
            <p:nvPr/>
          </p:nvCxnSpPr>
          <p:spPr>
            <a:xfrm>
              <a:off x="1254419" y="4338091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xmlns="" id="{931EF2C2-0525-1F4B-5461-4057539564D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920" y="43876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xmlns="" id="{7744D549-0286-7503-B22C-2A25DD434FB0}"/>
                </a:ext>
              </a:extLst>
            </p:cNvPr>
            <p:cNvCxnSpPr>
              <a:cxnSpLocks/>
            </p:cNvCxnSpPr>
            <p:nvPr/>
          </p:nvCxnSpPr>
          <p:spPr>
            <a:xfrm>
              <a:off x="1260769" y="3880117"/>
              <a:ext cx="304620" cy="30930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xmlns="" id="{95671C1B-AFE5-64D9-47CC-D39E8E4F6E74}"/>
                </a:ext>
              </a:extLst>
            </p:cNvPr>
            <p:cNvCxnSpPr>
              <a:cxnSpLocks/>
            </p:cNvCxnSpPr>
            <p:nvPr/>
          </p:nvCxnSpPr>
          <p:spPr>
            <a:xfrm>
              <a:off x="1256801" y="394068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xmlns="" id="{315006F9-466A-6812-38A9-0D66343A9151}"/>
                </a:ext>
              </a:extLst>
            </p:cNvPr>
            <p:cNvCxnSpPr>
              <a:cxnSpLocks/>
            </p:cNvCxnSpPr>
            <p:nvPr/>
          </p:nvCxnSpPr>
          <p:spPr>
            <a:xfrm>
              <a:off x="1250003" y="3984562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xmlns="" id="{2832FCFB-7EA4-40D5-AB88-E4AB5D12F9E6}"/>
                </a:ext>
              </a:extLst>
            </p:cNvPr>
            <p:cNvCxnSpPr>
              <a:cxnSpLocks/>
            </p:cNvCxnSpPr>
            <p:nvPr/>
          </p:nvCxnSpPr>
          <p:spPr>
            <a:xfrm>
              <a:off x="1251942" y="4232657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xmlns="" id="{A707A34B-3D5B-0196-B293-A9FBA974D5F8}"/>
                </a:ext>
              </a:extLst>
            </p:cNvPr>
            <p:cNvCxnSpPr>
              <a:cxnSpLocks/>
            </p:cNvCxnSpPr>
            <p:nvPr/>
          </p:nvCxnSpPr>
          <p:spPr>
            <a:xfrm>
              <a:off x="1252605" y="4370294"/>
              <a:ext cx="317394" cy="35204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xmlns="" id="{2AC49023-410C-DFF8-8BB8-4FAFAAE15F41}"/>
                </a:ext>
              </a:extLst>
            </p:cNvPr>
            <p:cNvCxnSpPr>
              <a:cxnSpLocks/>
            </p:cNvCxnSpPr>
            <p:nvPr/>
          </p:nvCxnSpPr>
          <p:spPr>
            <a:xfrm>
              <a:off x="1266557" y="4417517"/>
              <a:ext cx="342287" cy="42956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xmlns="" id="{92DAD700-B1A8-6EE0-2BB2-C30BF2FF4B3E}"/>
                </a:ext>
              </a:extLst>
            </p:cNvPr>
            <p:cNvCxnSpPr>
              <a:cxnSpLocks/>
            </p:cNvCxnSpPr>
            <p:nvPr/>
          </p:nvCxnSpPr>
          <p:spPr>
            <a:xfrm>
              <a:off x="1272283" y="3840195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xmlns="" id="{B17A301D-B239-6551-5C08-D97474145D2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878" y="4454026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Straight Connector 494">
              <a:extLst>
                <a:ext uri="{FF2B5EF4-FFF2-40B4-BE49-F238E27FC236}">
                  <a16:creationId xmlns:a16="http://schemas.microsoft.com/office/drawing/2014/main" xmlns="" id="{8F7B29C9-CFB0-9DE8-778C-14A59BEBA183}"/>
                </a:ext>
              </a:extLst>
            </p:cNvPr>
            <p:cNvCxnSpPr>
              <a:cxnSpLocks/>
            </p:cNvCxnSpPr>
            <p:nvPr/>
          </p:nvCxnSpPr>
          <p:spPr>
            <a:xfrm>
              <a:off x="1322593" y="4514470"/>
              <a:ext cx="325271" cy="34552"/>
            </a:xfrm>
            <a:prstGeom prst="line">
              <a:avLst/>
            </a:prstGeom>
            <a:ln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Rectangle: Rounded Corners 563">
            <a:extLst>
              <a:ext uri="{FF2B5EF4-FFF2-40B4-BE49-F238E27FC236}">
                <a16:creationId xmlns:a16="http://schemas.microsoft.com/office/drawing/2014/main" xmlns="" id="{13693D9E-D817-E21F-6AD1-766DCA307E8D}"/>
              </a:ext>
            </a:extLst>
          </p:cNvPr>
          <p:cNvSpPr/>
          <p:nvPr/>
        </p:nvSpPr>
        <p:spPr>
          <a:xfrm>
            <a:off x="-7251174" y="2938039"/>
            <a:ext cx="2742438" cy="1675238"/>
          </a:xfrm>
          <a:prstGeom prst="roundRect">
            <a:avLst>
              <a:gd name="adj" fmla="val 10938"/>
            </a:avLst>
          </a:prstGeom>
          <a:gradFill flip="none" rotWithShape="1">
            <a:gsLst>
              <a:gs pos="3600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72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45B671-A162-7E57-CB24-ECE5A3115539}"/>
              </a:ext>
            </a:extLst>
          </p:cNvPr>
          <p:cNvGrpSpPr/>
          <p:nvPr/>
        </p:nvGrpSpPr>
        <p:grpSpPr>
          <a:xfrm>
            <a:off x="-7527580" y="5198469"/>
            <a:ext cx="933470" cy="422043"/>
            <a:chOff x="1143980" y="5198469"/>
            <a:chExt cx="933470" cy="422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7EA27CA4-0BCD-50DC-EC64-AA19C1EE435F}"/>
                </a:ext>
              </a:extLst>
            </p:cNvPr>
            <p:cNvSpPr/>
            <p:nvPr/>
          </p:nvSpPr>
          <p:spPr>
            <a:xfrm>
              <a:off x="1147093" y="5198469"/>
              <a:ext cx="930357" cy="422043"/>
            </a:xfrm>
            <a:custGeom>
              <a:avLst/>
              <a:gdLst>
                <a:gd name="connsiteX0" fmla="*/ 0 w 644890"/>
                <a:gd name="connsiteY0" fmla="*/ 37878 h 518685"/>
                <a:gd name="connsiteX1" fmla="*/ 213360 w 644890"/>
                <a:gd name="connsiteY1" fmla="*/ 19590 h 518685"/>
                <a:gd name="connsiteX2" fmla="*/ 530352 w 644890"/>
                <a:gd name="connsiteY2" fmla="*/ 7398 h 518685"/>
                <a:gd name="connsiteX3" fmla="*/ 640080 w 644890"/>
                <a:gd name="connsiteY3" fmla="*/ 141510 h 518685"/>
                <a:gd name="connsiteX4" fmla="*/ 609600 w 644890"/>
                <a:gd name="connsiteY4" fmla="*/ 342678 h 518685"/>
                <a:gd name="connsiteX5" fmla="*/ 469392 w 644890"/>
                <a:gd name="connsiteY5" fmla="*/ 421926 h 518685"/>
                <a:gd name="connsiteX6" fmla="*/ 426720 w 644890"/>
                <a:gd name="connsiteY6" fmla="*/ 342678 h 518685"/>
                <a:gd name="connsiteX7" fmla="*/ 353568 w 644890"/>
                <a:gd name="connsiteY7" fmla="*/ 342678 h 518685"/>
                <a:gd name="connsiteX8" fmla="*/ 298704 w 644890"/>
                <a:gd name="connsiteY8" fmla="*/ 300006 h 518685"/>
                <a:gd name="connsiteX9" fmla="*/ 36576 w 644890"/>
                <a:gd name="connsiteY9" fmla="*/ 269526 h 518685"/>
                <a:gd name="connsiteX0" fmla="*/ 0 w 644890"/>
                <a:gd name="connsiteY0" fmla="*/ 37878 h 550288"/>
                <a:gd name="connsiteX1" fmla="*/ 213360 w 644890"/>
                <a:gd name="connsiteY1" fmla="*/ 19590 h 550288"/>
                <a:gd name="connsiteX2" fmla="*/ 530352 w 644890"/>
                <a:gd name="connsiteY2" fmla="*/ 7398 h 550288"/>
                <a:gd name="connsiteX3" fmla="*/ 640080 w 644890"/>
                <a:gd name="connsiteY3" fmla="*/ 141510 h 550288"/>
                <a:gd name="connsiteX4" fmla="*/ 609600 w 644890"/>
                <a:gd name="connsiteY4" fmla="*/ 342678 h 550288"/>
                <a:gd name="connsiteX5" fmla="*/ 469392 w 644890"/>
                <a:gd name="connsiteY5" fmla="*/ 421926 h 550288"/>
                <a:gd name="connsiteX6" fmla="*/ 426720 w 644890"/>
                <a:gd name="connsiteY6" fmla="*/ 342678 h 550288"/>
                <a:gd name="connsiteX7" fmla="*/ 353568 w 644890"/>
                <a:gd name="connsiteY7" fmla="*/ 342678 h 550288"/>
                <a:gd name="connsiteX8" fmla="*/ 298704 w 644890"/>
                <a:gd name="connsiteY8" fmla="*/ 300006 h 550288"/>
                <a:gd name="connsiteX9" fmla="*/ 286512 w 644890"/>
                <a:gd name="connsiteY9" fmla="*/ 312198 h 550288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86512 w 644890"/>
                <a:gd name="connsiteY9" fmla="*/ 312198 h 421926"/>
                <a:gd name="connsiteX0" fmla="*/ 0 w 644890"/>
                <a:gd name="connsiteY0" fmla="*/ 37878 h 421926"/>
                <a:gd name="connsiteX1" fmla="*/ 213360 w 644890"/>
                <a:gd name="connsiteY1" fmla="*/ 19590 h 421926"/>
                <a:gd name="connsiteX2" fmla="*/ 530352 w 644890"/>
                <a:gd name="connsiteY2" fmla="*/ 7398 h 421926"/>
                <a:gd name="connsiteX3" fmla="*/ 640080 w 644890"/>
                <a:gd name="connsiteY3" fmla="*/ 141510 h 421926"/>
                <a:gd name="connsiteX4" fmla="*/ 609600 w 644890"/>
                <a:gd name="connsiteY4" fmla="*/ 342678 h 421926"/>
                <a:gd name="connsiteX5" fmla="*/ 469392 w 644890"/>
                <a:gd name="connsiteY5" fmla="*/ 421926 h 421926"/>
                <a:gd name="connsiteX6" fmla="*/ 426720 w 644890"/>
                <a:gd name="connsiteY6" fmla="*/ 342678 h 421926"/>
                <a:gd name="connsiteX7" fmla="*/ 353568 w 644890"/>
                <a:gd name="connsiteY7" fmla="*/ 342678 h 421926"/>
                <a:gd name="connsiteX8" fmla="*/ 298704 w 644890"/>
                <a:gd name="connsiteY8" fmla="*/ 300006 h 421926"/>
                <a:gd name="connsiteX9" fmla="*/ 278892 w 644890"/>
                <a:gd name="connsiteY9" fmla="*/ 294418 h 421926"/>
                <a:gd name="connsiteX0" fmla="*/ 230491 w 875381"/>
                <a:gd name="connsiteY0" fmla="*/ 37878 h 421926"/>
                <a:gd name="connsiteX1" fmla="*/ 443851 w 875381"/>
                <a:gd name="connsiteY1" fmla="*/ 19590 h 421926"/>
                <a:gd name="connsiteX2" fmla="*/ 760843 w 875381"/>
                <a:gd name="connsiteY2" fmla="*/ 7398 h 421926"/>
                <a:gd name="connsiteX3" fmla="*/ 870571 w 875381"/>
                <a:gd name="connsiteY3" fmla="*/ 141510 h 421926"/>
                <a:gd name="connsiteX4" fmla="*/ 840091 w 875381"/>
                <a:gd name="connsiteY4" fmla="*/ 342678 h 421926"/>
                <a:gd name="connsiteX5" fmla="*/ 699883 w 875381"/>
                <a:gd name="connsiteY5" fmla="*/ 421926 h 421926"/>
                <a:gd name="connsiteX6" fmla="*/ 657211 w 875381"/>
                <a:gd name="connsiteY6" fmla="*/ 342678 h 421926"/>
                <a:gd name="connsiteX7" fmla="*/ 584059 w 875381"/>
                <a:gd name="connsiteY7" fmla="*/ 342678 h 421926"/>
                <a:gd name="connsiteX8" fmla="*/ 529195 w 875381"/>
                <a:gd name="connsiteY8" fmla="*/ 300006 h 421926"/>
                <a:gd name="connsiteX9" fmla="*/ 216298 w 875381"/>
                <a:gd name="connsiteY9" fmla="*/ 311563 h 421926"/>
                <a:gd name="connsiteX0" fmla="*/ 214607 w 859497"/>
                <a:gd name="connsiteY0" fmla="*/ 37878 h 421926"/>
                <a:gd name="connsiteX1" fmla="*/ 427967 w 859497"/>
                <a:gd name="connsiteY1" fmla="*/ 19590 h 421926"/>
                <a:gd name="connsiteX2" fmla="*/ 744959 w 859497"/>
                <a:gd name="connsiteY2" fmla="*/ 7398 h 421926"/>
                <a:gd name="connsiteX3" fmla="*/ 854687 w 859497"/>
                <a:gd name="connsiteY3" fmla="*/ 141510 h 421926"/>
                <a:gd name="connsiteX4" fmla="*/ 824207 w 859497"/>
                <a:gd name="connsiteY4" fmla="*/ 342678 h 421926"/>
                <a:gd name="connsiteX5" fmla="*/ 683999 w 859497"/>
                <a:gd name="connsiteY5" fmla="*/ 421926 h 421926"/>
                <a:gd name="connsiteX6" fmla="*/ 641327 w 859497"/>
                <a:gd name="connsiteY6" fmla="*/ 342678 h 421926"/>
                <a:gd name="connsiteX7" fmla="*/ 568175 w 859497"/>
                <a:gd name="connsiteY7" fmla="*/ 342678 h 421926"/>
                <a:gd name="connsiteX8" fmla="*/ 513311 w 859497"/>
                <a:gd name="connsiteY8" fmla="*/ 300006 h 421926"/>
                <a:gd name="connsiteX9" fmla="*/ 219490 w 859497"/>
                <a:gd name="connsiteY9" fmla="*/ 311563 h 421926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0 w 865138"/>
                <a:gd name="connsiteY0" fmla="*/ 39832 h 421975"/>
                <a:gd name="connsiteX1" fmla="*/ 433608 w 865138"/>
                <a:gd name="connsiteY1" fmla="*/ 19639 h 421975"/>
                <a:gd name="connsiteX2" fmla="*/ 750600 w 865138"/>
                <a:gd name="connsiteY2" fmla="*/ 7447 h 421975"/>
                <a:gd name="connsiteX3" fmla="*/ 860328 w 865138"/>
                <a:gd name="connsiteY3" fmla="*/ 141559 h 421975"/>
                <a:gd name="connsiteX4" fmla="*/ 829848 w 865138"/>
                <a:gd name="connsiteY4" fmla="*/ 342727 h 421975"/>
                <a:gd name="connsiteX5" fmla="*/ 689640 w 865138"/>
                <a:gd name="connsiteY5" fmla="*/ 421975 h 421975"/>
                <a:gd name="connsiteX6" fmla="*/ 646968 w 865138"/>
                <a:gd name="connsiteY6" fmla="*/ 342727 h 421975"/>
                <a:gd name="connsiteX7" fmla="*/ 573816 w 865138"/>
                <a:gd name="connsiteY7" fmla="*/ 342727 h 421975"/>
                <a:gd name="connsiteX8" fmla="*/ 518952 w 865138"/>
                <a:gd name="connsiteY8" fmla="*/ 300055 h 421975"/>
                <a:gd name="connsiteX9" fmla="*/ 225131 w 865138"/>
                <a:gd name="connsiteY9" fmla="*/ 311612 h 421975"/>
                <a:gd name="connsiteX0" fmla="*/ 124 w 865262"/>
                <a:gd name="connsiteY0" fmla="*/ 39832 h 421975"/>
                <a:gd name="connsiteX1" fmla="*/ 433732 w 865262"/>
                <a:gd name="connsiteY1" fmla="*/ 19639 h 421975"/>
                <a:gd name="connsiteX2" fmla="*/ 750724 w 865262"/>
                <a:gd name="connsiteY2" fmla="*/ 7447 h 421975"/>
                <a:gd name="connsiteX3" fmla="*/ 860452 w 865262"/>
                <a:gd name="connsiteY3" fmla="*/ 141559 h 421975"/>
                <a:gd name="connsiteX4" fmla="*/ 829972 w 865262"/>
                <a:gd name="connsiteY4" fmla="*/ 342727 h 421975"/>
                <a:gd name="connsiteX5" fmla="*/ 689764 w 865262"/>
                <a:gd name="connsiteY5" fmla="*/ 421975 h 421975"/>
                <a:gd name="connsiteX6" fmla="*/ 647092 w 865262"/>
                <a:gd name="connsiteY6" fmla="*/ 342727 h 421975"/>
                <a:gd name="connsiteX7" fmla="*/ 573940 w 865262"/>
                <a:gd name="connsiteY7" fmla="*/ 342727 h 421975"/>
                <a:gd name="connsiteX8" fmla="*/ 519076 w 865262"/>
                <a:gd name="connsiteY8" fmla="*/ 300055 h 421975"/>
                <a:gd name="connsiteX9" fmla="*/ 218318 w 865262"/>
                <a:gd name="connsiteY9" fmla="*/ 262082 h 421975"/>
                <a:gd name="connsiteX0" fmla="*/ 104339 w 969477"/>
                <a:gd name="connsiteY0" fmla="*/ 39832 h 421975"/>
                <a:gd name="connsiteX1" fmla="*/ 537947 w 969477"/>
                <a:gd name="connsiteY1" fmla="*/ 19639 h 421975"/>
                <a:gd name="connsiteX2" fmla="*/ 854939 w 969477"/>
                <a:gd name="connsiteY2" fmla="*/ 7447 h 421975"/>
                <a:gd name="connsiteX3" fmla="*/ 964667 w 969477"/>
                <a:gd name="connsiteY3" fmla="*/ 141559 h 421975"/>
                <a:gd name="connsiteX4" fmla="*/ 934187 w 969477"/>
                <a:gd name="connsiteY4" fmla="*/ 342727 h 421975"/>
                <a:gd name="connsiteX5" fmla="*/ 793979 w 969477"/>
                <a:gd name="connsiteY5" fmla="*/ 421975 h 421975"/>
                <a:gd name="connsiteX6" fmla="*/ 751307 w 969477"/>
                <a:gd name="connsiteY6" fmla="*/ 342727 h 421975"/>
                <a:gd name="connsiteX7" fmla="*/ 678155 w 969477"/>
                <a:gd name="connsiteY7" fmla="*/ 342727 h 421975"/>
                <a:gd name="connsiteX8" fmla="*/ 623291 w 969477"/>
                <a:gd name="connsiteY8" fmla="*/ 300055 h 421975"/>
                <a:gd name="connsiteX9" fmla="*/ 199402 w 969477"/>
                <a:gd name="connsiteY9" fmla="*/ 67772 h 421975"/>
                <a:gd name="connsiteX0" fmla="*/ 116282 w 981420"/>
                <a:gd name="connsiteY0" fmla="*/ 39832 h 421975"/>
                <a:gd name="connsiteX1" fmla="*/ 549890 w 981420"/>
                <a:gd name="connsiteY1" fmla="*/ 19639 h 421975"/>
                <a:gd name="connsiteX2" fmla="*/ 866882 w 981420"/>
                <a:gd name="connsiteY2" fmla="*/ 7447 h 421975"/>
                <a:gd name="connsiteX3" fmla="*/ 976610 w 981420"/>
                <a:gd name="connsiteY3" fmla="*/ 141559 h 421975"/>
                <a:gd name="connsiteX4" fmla="*/ 946130 w 981420"/>
                <a:gd name="connsiteY4" fmla="*/ 342727 h 421975"/>
                <a:gd name="connsiteX5" fmla="*/ 805922 w 981420"/>
                <a:gd name="connsiteY5" fmla="*/ 421975 h 421975"/>
                <a:gd name="connsiteX6" fmla="*/ 763250 w 981420"/>
                <a:gd name="connsiteY6" fmla="*/ 342727 h 421975"/>
                <a:gd name="connsiteX7" fmla="*/ 690098 w 981420"/>
                <a:gd name="connsiteY7" fmla="*/ 342727 h 421975"/>
                <a:gd name="connsiteX8" fmla="*/ 635234 w 981420"/>
                <a:gd name="connsiteY8" fmla="*/ 300055 h 421975"/>
                <a:gd name="connsiteX9" fmla="*/ 197471 w 981420"/>
                <a:gd name="connsiteY9" fmla="*/ 208742 h 421975"/>
                <a:gd name="connsiteX0" fmla="*/ 93921 w 959059"/>
                <a:gd name="connsiteY0" fmla="*/ 39832 h 421975"/>
                <a:gd name="connsiteX1" fmla="*/ 527529 w 959059"/>
                <a:gd name="connsiteY1" fmla="*/ 19639 h 421975"/>
                <a:gd name="connsiteX2" fmla="*/ 844521 w 959059"/>
                <a:gd name="connsiteY2" fmla="*/ 7447 h 421975"/>
                <a:gd name="connsiteX3" fmla="*/ 954249 w 959059"/>
                <a:gd name="connsiteY3" fmla="*/ 141559 h 421975"/>
                <a:gd name="connsiteX4" fmla="*/ 923769 w 959059"/>
                <a:gd name="connsiteY4" fmla="*/ 342727 h 421975"/>
                <a:gd name="connsiteX5" fmla="*/ 783561 w 959059"/>
                <a:gd name="connsiteY5" fmla="*/ 421975 h 421975"/>
                <a:gd name="connsiteX6" fmla="*/ 740889 w 959059"/>
                <a:gd name="connsiteY6" fmla="*/ 342727 h 421975"/>
                <a:gd name="connsiteX7" fmla="*/ 667737 w 959059"/>
                <a:gd name="connsiteY7" fmla="*/ 342727 h 421975"/>
                <a:gd name="connsiteX8" fmla="*/ 612873 w 959059"/>
                <a:gd name="connsiteY8" fmla="*/ 300055 h 421975"/>
                <a:gd name="connsiteX9" fmla="*/ 201123 w 959059"/>
                <a:gd name="connsiteY9" fmla="*/ 296372 h 421975"/>
                <a:gd name="connsiteX0" fmla="*/ 85013 w 950151"/>
                <a:gd name="connsiteY0" fmla="*/ 39832 h 421975"/>
                <a:gd name="connsiteX1" fmla="*/ 518621 w 950151"/>
                <a:gd name="connsiteY1" fmla="*/ 19639 h 421975"/>
                <a:gd name="connsiteX2" fmla="*/ 835613 w 950151"/>
                <a:gd name="connsiteY2" fmla="*/ 7447 h 421975"/>
                <a:gd name="connsiteX3" fmla="*/ 945341 w 950151"/>
                <a:gd name="connsiteY3" fmla="*/ 141559 h 421975"/>
                <a:gd name="connsiteX4" fmla="*/ 914861 w 950151"/>
                <a:gd name="connsiteY4" fmla="*/ 342727 h 421975"/>
                <a:gd name="connsiteX5" fmla="*/ 774653 w 950151"/>
                <a:gd name="connsiteY5" fmla="*/ 421975 h 421975"/>
                <a:gd name="connsiteX6" fmla="*/ 731981 w 950151"/>
                <a:gd name="connsiteY6" fmla="*/ 342727 h 421975"/>
                <a:gd name="connsiteX7" fmla="*/ 658829 w 950151"/>
                <a:gd name="connsiteY7" fmla="*/ 342727 h 421975"/>
                <a:gd name="connsiteX8" fmla="*/ 603965 w 950151"/>
                <a:gd name="connsiteY8" fmla="*/ 300055 h 421975"/>
                <a:gd name="connsiteX9" fmla="*/ 202621 w 950151"/>
                <a:gd name="connsiteY9" fmla="*/ 292562 h 421975"/>
                <a:gd name="connsiteX0" fmla="*/ 0 w 1028156"/>
                <a:gd name="connsiteY0" fmla="*/ 244482 h 430410"/>
                <a:gd name="connsiteX1" fmla="*/ 596626 w 1028156"/>
                <a:gd name="connsiteY1" fmla="*/ 28074 h 430410"/>
                <a:gd name="connsiteX2" fmla="*/ 913618 w 1028156"/>
                <a:gd name="connsiteY2" fmla="*/ 15882 h 430410"/>
                <a:gd name="connsiteX3" fmla="*/ 1023346 w 1028156"/>
                <a:gd name="connsiteY3" fmla="*/ 149994 h 430410"/>
                <a:gd name="connsiteX4" fmla="*/ 992866 w 1028156"/>
                <a:gd name="connsiteY4" fmla="*/ 351162 h 430410"/>
                <a:gd name="connsiteX5" fmla="*/ 852658 w 1028156"/>
                <a:gd name="connsiteY5" fmla="*/ 430410 h 430410"/>
                <a:gd name="connsiteX6" fmla="*/ 809986 w 1028156"/>
                <a:gd name="connsiteY6" fmla="*/ 351162 h 430410"/>
                <a:gd name="connsiteX7" fmla="*/ 736834 w 1028156"/>
                <a:gd name="connsiteY7" fmla="*/ 351162 h 430410"/>
                <a:gd name="connsiteX8" fmla="*/ 681970 w 1028156"/>
                <a:gd name="connsiteY8" fmla="*/ 308490 h 430410"/>
                <a:gd name="connsiteX9" fmla="*/ 280626 w 1028156"/>
                <a:gd name="connsiteY9" fmla="*/ 300997 h 430410"/>
                <a:gd name="connsiteX0" fmla="*/ 95419 w 950151"/>
                <a:gd name="connsiteY0" fmla="*/ 242466 h 430299"/>
                <a:gd name="connsiteX1" fmla="*/ 518621 w 950151"/>
                <a:gd name="connsiteY1" fmla="*/ 27963 h 430299"/>
                <a:gd name="connsiteX2" fmla="*/ 835613 w 950151"/>
                <a:gd name="connsiteY2" fmla="*/ 15771 h 430299"/>
                <a:gd name="connsiteX3" fmla="*/ 945341 w 950151"/>
                <a:gd name="connsiteY3" fmla="*/ 149883 h 430299"/>
                <a:gd name="connsiteX4" fmla="*/ 914861 w 950151"/>
                <a:gd name="connsiteY4" fmla="*/ 351051 h 430299"/>
                <a:gd name="connsiteX5" fmla="*/ 774653 w 950151"/>
                <a:gd name="connsiteY5" fmla="*/ 430299 h 430299"/>
                <a:gd name="connsiteX6" fmla="*/ 731981 w 950151"/>
                <a:gd name="connsiteY6" fmla="*/ 351051 h 430299"/>
                <a:gd name="connsiteX7" fmla="*/ 658829 w 950151"/>
                <a:gd name="connsiteY7" fmla="*/ 351051 h 430299"/>
                <a:gd name="connsiteX8" fmla="*/ 603965 w 950151"/>
                <a:gd name="connsiteY8" fmla="*/ 308379 h 430299"/>
                <a:gd name="connsiteX9" fmla="*/ 202621 w 950151"/>
                <a:gd name="connsiteY9" fmla="*/ 300886 h 430299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88482 w 950151"/>
                <a:gd name="connsiteY0" fmla="*/ 295015 h 433318"/>
                <a:gd name="connsiteX1" fmla="*/ 518621 w 950151"/>
                <a:gd name="connsiteY1" fmla="*/ 30982 h 433318"/>
                <a:gd name="connsiteX2" fmla="*/ 835613 w 950151"/>
                <a:gd name="connsiteY2" fmla="*/ 18790 h 433318"/>
                <a:gd name="connsiteX3" fmla="*/ 945341 w 950151"/>
                <a:gd name="connsiteY3" fmla="*/ 152902 h 433318"/>
                <a:gd name="connsiteX4" fmla="*/ 914861 w 950151"/>
                <a:gd name="connsiteY4" fmla="*/ 354070 h 433318"/>
                <a:gd name="connsiteX5" fmla="*/ 774653 w 950151"/>
                <a:gd name="connsiteY5" fmla="*/ 433318 h 433318"/>
                <a:gd name="connsiteX6" fmla="*/ 731981 w 950151"/>
                <a:gd name="connsiteY6" fmla="*/ 354070 h 433318"/>
                <a:gd name="connsiteX7" fmla="*/ 658829 w 950151"/>
                <a:gd name="connsiteY7" fmla="*/ 354070 h 433318"/>
                <a:gd name="connsiteX8" fmla="*/ 603965 w 950151"/>
                <a:gd name="connsiteY8" fmla="*/ 311398 h 433318"/>
                <a:gd name="connsiteX9" fmla="*/ 202621 w 950151"/>
                <a:gd name="connsiteY9" fmla="*/ 303905 h 433318"/>
                <a:gd name="connsiteX0" fmla="*/ 50329 w 950151"/>
                <a:gd name="connsiteY0" fmla="*/ 303118 h 433801"/>
                <a:gd name="connsiteX1" fmla="*/ 518621 w 950151"/>
                <a:gd name="connsiteY1" fmla="*/ 31465 h 433801"/>
                <a:gd name="connsiteX2" fmla="*/ 835613 w 950151"/>
                <a:gd name="connsiteY2" fmla="*/ 19273 h 433801"/>
                <a:gd name="connsiteX3" fmla="*/ 945341 w 950151"/>
                <a:gd name="connsiteY3" fmla="*/ 153385 h 433801"/>
                <a:gd name="connsiteX4" fmla="*/ 914861 w 950151"/>
                <a:gd name="connsiteY4" fmla="*/ 354553 h 433801"/>
                <a:gd name="connsiteX5" fmla="*/ 774653 w 950151"/>
                <a:gd name="connsiteY5" fmla="*/ 433801 h 433801"/>
                <a:gd name="connsiteX6" fmla="*/ 731981 w 950151"/>
                <a:gd name="connsiteY6" fmla="*/ 354553 h 433801"/>
                <a:gd name="connsiteX7" fmla="*/ 658829 w 950151"/>
                <a:gd name="connsiteY7" fmla="*/ 354553 h 433801"/>
                <a:gd name="connsiteX8" fmla="*/ 603965 w 950151"/>
                <a:gd name="connsiteY8" fmla="*/ 311881 h 433801"/>
                <a:gd name="connsiteX9" fmla="*/ 202621 w 950151"/>
                <a:gd name="connsiteY9" fmla="*/ 304388 h 433801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53798 w 950151"/>
                <a:gd name="connsiteY0" fmla="*/ 319336 h 434779"/>
                <a:gd name="connsiteX1" fmla="*/ 518621 w 950151"/>
                <a:gd name="connsiteY1" fmla="*/ 32443 h 434779"/>
                <a:gd name="connsiteX2" fmla="*/ 835613 w 950151"/>
                <a:gd name="connsiteY2" fmla="*/ 20251 h 434779"/>
                <a:gd name="connsiteX3" fmla="*/ 945341 w 950151"/>
                <a:gd name="connsiteY3" fmla="*/ 154363 h 434779"/>
                <a:gd name="connsiteX4" fmla="*/ 914861 w 950151"/>
                <a:gd name="connsiteY4" fmla="*/ 355531 h 434779"/>
                <a:gd name="connsiteX5" fmla="*/ 774653 w 950151"/>
                <a:gd name="connsiteY5" fmla="*/ 434779 h 434779"/>
                <a:gd name="connsiteX6" fmla="*/ 731981 w 950151"/>
                <a:gd name="connsiteY6" fmla="*/ 355531 h 434779"/>
                <a:gd name="connsiteX7" fmla="*/ 658829 w 950151"/>
                <a:gd name="connsiteY7" fmla="*/ 355531 h 434779"/>
                <a:gd name="connsiteX8" fmla="*/ 603965 w 950151"/>
                <a:gd name="connsiteY8" fmla="*/ 312859 h 434779"/>
                <a:gd name="connsiteX9" fmla="*/ 202621 w 950151"/>
                <a:gd name="connsiteY9" fmla="*/ 305366 h 434779"/>
                <a:gd name="connsiteX0" fmla="*/ 35299 w 950151"/>
                <a:gd name="connsiteY0" fmla="*/ 118489 h 424432"/>
                <a:gd name="connsiteX1" fmla="*/ 518621 w 950151"/>
                <a:gd name="connsiteY1" fmla="*/ 22096 h 424432"/>
                <a:gd name="connsiteX2" fmla="*/ 835613 w 950151"/>
                <a:gd name="connsiteY2" fmla="*/ 9904 h 424432"/>
                <a:gd name="connsiteX3" fmla="*/ 945341 w 950151"/>
                <a:gd name="connsiteY3" fmla="*/ 144016 h 424432"/>
                <a:gd name="connsiteX4" fmla="*/ 914861 w 950151"/>
                <a:gd name="connsiteY4" fmla="*/ 345184 h 424432"/>
                <a:gd name="connsiteX5" fmla="*/ 774653 w 950151"/>
                <a:gd name="connsiteY5" fmla="*/ 424432 h 424432"/>
                <a:gd name="connsiteX6" fmla="*/ 731981 w 950151"/>
                <a:gd name="connsiteY6" fmla="*/ 345184 h 424432"/>
                <a:gd name="connsiteX7" fmla="*/ 658829 w 950151"/>
                <a:gd name="connsiteY7" fmla="*/ 345184 h 424432"/>
                <a:gd name="connsiteX8" fmla="*/ 603965 w 950151"/>
                <a:gd name="connsiteY8" fmla="*/ 302512 h 424432"/>
                <a:gd name="connsiteX9" fmla="*/ 202621 w 950151"/>
                <a:gd name="connsiteY9" fmla="*/ 295019 h 424432"/>
                <a:gd name="connsiteX0" fmla="*/ 58422 w 950151"/>
                <a:gd name="connsiteY0" fmla="*/ 52875 h 422318"/>
                <a:gd name="connsiteX1" fmla="*/ 518621 w 950151"/>
                <a:gd name="connsiteY1" fmla="*/ 19982 h 422318"/>
                <a:gd name="connsiteX2" fmla="*/ 835613 w 950151"/>
                <a:gd name="connsiteY2" fmla="*/ 7790 h 422318"/>
                <a:gd name="connsiteX3" fmla="*/ 945341 w 950151"/>
                <a:gd name="connsiteY3" fmla="*/ 141902 h 422318"/>
                <a:gd name="connsiteX4" fmla="*/ 914861 w 950151"/>
                <a:gd name="connsiteY4" fmla="*/ 343070 h 422318"/>
                <a:gd name="connsiteX5" fmla="*/ 774653 w 950151"/>
                <a:gd name="connsiteY5" fmla="*/ 422318 h 422318"/>
                <a:gd name="connsiteX6" fmla="*/ 731981 w 950151"/>
                <a:gd name="connsiteY6" fmla="*/ 343070 h 422318"/>
                <a:gd name="connsiteX7" fmla="*/ 658829 w 950151"/>
                <a:gd name="connsiteY7" fmla="*/ 343070 h 422318"/>
                <a:gd name="connsiteX8" fmla="*/ 603965 w 950151"/>
                <a:gd name="connsiteY8" fmla="*/ 300398 h 422318"/>
                <a:gd name="connsiteX9" fmla="*/ 202621 w 950151"/>
                <a:gd name="connsiteY9" fmla="*/ 292905 h 422318"/>
                <a:gd name="connsiteX0" fmla="*/ 141666 w 950151"/>
                <a:gd name="connsiteY0" fmla="*/ 42440 h 422043"/>
                <a:gd name="connsiteX1" fmla="*/ 518621 w 950151"/>
                <a:gd name="connsiteY1" fmla="*/ 19707 h 422043"/>
                <a:gd name="connsiteX2" fmla="*/ 835613 w 950151"/>
                <a:gd name="connsiteY2" fmla="*/ 7515 h 422043"/>
                <a:gd name="connsiteX3" fmla="*/ 945341 w 950151"/>
                <a:gd name="connsiteY3" fmla="*/ 141627 h 422043"/>
                <a:gd name="connsiteX4" fmla="*/ 914861 w 950151"/>
                <a:gd name="connsiteY4" fmla="*/ 342795 h 422043"/>
                <a:gd name="connsiteX5" fmla="*/ 774653 w 950151"/>
                <a:gd name="connsiteY5" fmla="*/ 422043 h 422043"/>
                <a:gd name="connsiteX6" fmla="*/ 731981 w 950151"/>
                <a:gd name="connsiteY6" fmla="*/ 342795 h 422043"/>
                <a:gd name="connsiteX7" fmla="*/ 658829 w 950151"/>
                <a:gd name="connsiteY7" fmla="*/ 342795 h 422043"/>
                <a:gd name="connsiteX8" fmla="*/ 603965 w 950151"/>
                <a:gd name="connsiteY8" fmla="*/ 300123 h 422043"/>
                <a:gd name="connsiteX9" fmla="*/ 202621 w 950151"/>
                <a:gd name="connsiteY9" fmla="*/ 292630 h 422043"/>
                <a:gd name="connsiteX0" fmla="*/ 735536 w 1544021"/>
                <a:gd name="connsiteY0" fmla="*/ 42440 h 422043"/>
                <a:gd name="connsiteX1" fmla="*/ 1112491 w 1544021"/>
                <a:gd name="connsiteY1" fmla="*/ 19707 h 422043"/>
                <a:gd name="connsiteX2" fmla="*/ 1429483 w 1544021"/>
                <a:gd name="connsiteY2" fmla="*/ 7515 h 422043"/>
                <a:gd name="connsiteX3" fmla="*/ 1539211 w 1544021"/>
                <a:gd name="connsiteY3" fmla="*/ 141627 h 422043"/>
                <a:gd name="connsiteX4" fmla="*/ 1508731 w 1544021"/>
                <a:gd name="connsiteY4" fmla="*/ 342795 h 422043"/>
                <a:gd name="connsiteX5" fmla="*/ 1368523 w 1544021"/>
                <a:gd name="connsiteY5" fmla="*/ 422043 h 422043"/>
                <a:gd name="connsiteX6" fmla="*/ 1325851 w 1544021"/>
                <a:gd name="connsiteY6" fmla="*/ 342795 h 422043"/>
                <a:gd name="connsiteX7" fmla="*/ 1252699 w 1544021"/>
                <a:gd name="connsiteY7" fmla="*/ 342795 h 422043"/>
                <a:gd name="connsiteX8" fmla="*/ 1197835 w 1544021"/>
                <a:gd name="connsiteY8" fmla="*/ 300123 h 422043"/>
                <a:gd name="connsiteX9" fmla="*/ 137481 w 1544021"/>
                <a:gd name="connsiteY9" fmla="*/ 3205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412426 w 808485"/>
                <a:gd name="connsiteY9" fmla="*/ 234210 h 422043"/>
                <a:gd name="connsiteX0" fmla="*/ 61599 w 870084"/>
                <a:gd name="connsiteY0" fmla="*/ 42440 h 422043"/>
                <a:gd name="connsiteX1" fmla="*/ 438554 w 870084"/>
                <a:gd name="connsiteY1" fmla="*/ 19707 h 422043"/>
                <a:gd name="connsiteX2" fmla="*/ 755546 w 870084"/>
                <a:gd name="connsiteY2" fmla="*/ 7515 h 422043"/>
                <a:gd name="connsiteX3" fmla="*/ 865274 w 870084"/>
                <a:gd name="connsiteY3" fmla="*/ 141627 h 422043"/>
                <a:gd name="connsiteX4" fmla="*/ 834794 w 870084"/>
                <a:gd name="connsiteY4" fmla="*/ 342795 h 422043"/>
                <a:gd name="connsiteX5" fmla="*/ 694586 w 870084"/>
                <a:gd name="connsiteY5" fmla="*/ 422043 h 422043"/>
                <a:gd name="connsiteX6" fmla="*/ 651914 w 870084"/>
                <a:gd name="connsiteY6" fmla="*/ 342795 h 422043"/>
                <a:gd name="connsiteX7" fmla="*/ 578762 w 870084"/>
                <a:gd name="connsiteY7" fmla="*/ 342795 h 422043"/>
                <a:gd name="connsiteX8" fmla="*/ 523898 w 870084"/>
                <a:gd name="connsiteY8" fmla="*/ 300123 h 422043"/>
                <a:gd name="connsiteX9" fmla="*/ 0 w 870084"/>
                <a:gd name="connsiteY9" fmla="*/ 30279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307870 h 422043"/>
                <a:gd name="connsiteX0" fmla="*/ 0 w 808485"/>
                <a:gd name="connsiteY0" fmla="*/ 42440 h 422043"/>
                <a:gd name="connsiteX1" fmla="*/ 376955 w 808485"/>
                <a:gd name="connsiteY1" fmla="*/ 19707 h 422043"/>
                <a:gd name="connsiteX2" fmla="*/ 693947 w 808485"/>
                <a:gd name="connsiteY2" fmla="*/ 7515 h 422043"/>
                <a:gd name="connsiteX3" fmla="*/ 803675 w 808485"/>
                <a:gd name="connsiteY3" fmla="*/ 141627 h 422043"/>
                <a:gd name="connsiteX4" fmla="*/ 773195 w 808485"/>
                <a:gd name="connsiteY4" fmla="*/ 342795 h 422043"/>
                <a:gd name="connsiteX5" fmla="*/ 632987 w 808485"/>
                <a:gd name="connsiteY5" fmla="*/ 422043 h 422043"/>
                <a:gd name="connsiteX6" fmla="*/ 590315 w 808485"/>
                <a:gd name="connsiteY6" fmla="*/ 342795 h 422043"/>
                <a:gd name="connsiteX7" fmla="*/ 517163 w 808485"/>
                <a:gd name="connsiteY7" fmla="*/ 342795 h 422043"/>
                <a:gd name="connsiteX8" fmla="*/ 462299 w 808485"/>
                <a:gd name="connsiteY8" fmla="*/ 300123 h 422043"/>
                <a:gd name="connsiteX9" fmla="*/ 5458 w 808485"/>
                <a:gd name="connsiteY9" fmla="*/ 305330 h 422043"/>
                <a:gd name="connsiteX0" fmla="*/ 24602 w 833087"/>
                <a:gd name="connsiteY0" fmla="*/ 42440 h 422043"/>
                <a:gd name="connsiteX1" fmla="*/ 401557 w 833087"/>
                <a:gd name="connsiteY1" fmla="*/ 19707 h 422043"/>
                <a:gd name="connsiteX2" fmla="*/ 718549 w 833087"/>
                <a:gd name="connsiteY2" fmla="*/ 7515 h 422043"/>
                <a:gd name="connsiteX3" fmla="*/ 828277 w 833087"/>
                <a:gd name="connsiteY3" fmla="*/ 141627 h 422043"/>
                <a:gd name="connsiteX4" fmla="*/ 797797 w 833087"/>
                <a:gd name="connsiteY4" fmla="*/ 342795 h 422043"/>
                <a:gd name="connsiteX5" fmla="*/ 657589 w 833087"/>
                <a:gd name="connsiteY5" fmla="*/ 422043 h 422043"/>
                <a:gd name="connsiteX6" fmla="*/ 614917 w 833087"/>
                <a:gd name="connsiteY6" fmla="*/ 342795 h 422043"/>
                <a:gd name="connsiteX7" fmla="*/ 541765 w 833087"/>
                <a:gd name="connsiteY7" fmla="*/ 342795 h 422043"/>
                <a:gd name="connsiteX8" fmla="*/ 486901 w 833087"/>
                <a:gd name="connsiteY8" fmla="*/ 300123 h 422043"/>
                <a:gd name="connsiteX9" fmla="*/ 0 w 833087"/>
                <a:gd name="connsiteY9" fmla="*/ 282470 h 422043"/>
                <a:gd name="connsiteX0" fmla="*/ 38476 w 846961"/>
                <a:gd name="connsiteY0" fmla="*/ 42440 h 422043"/>
                <a:gd name="connsiteX1" fmla="*/ 415431 w 846961"/>
                <a:gd name="connsiteY1" fmla="*/ 19707 h 422043"/>
                <a:gd name="connsiteX2" fmla="*/ 732423 w 846961"/>
                <a:gd name="connsiteY2" fmla="*/ 7515 h 422043"/>
                <a:gd name="connsiteX3" fmla="*/ 842151 w 846961"/>
                <a:gd name="connsiteY3" fmla="*/ 141627 h 422043"/>
                <a:gd name="connsiteX4" fmla="*/ 811671 w 846961"/>
                <a:gd name="connsiteY4" fmla="*/ 342795 h 422043"/>
                <a:gd name="connsiteX5" fmla="*/ 671463 w 846961"/>
                <a:gd name="connsiteY5" fmla="*/ 422043 h 422043"/>
                <a:gd name="connsiteX6" fmla="*/ 628791 w 846961"/>
                <a:gd name="connsiteY6" fmla="*/ 342795 h 422043"/>
                <a:gd name="connsiteX7" fmla="*/ 555639 w 846961"/>
                <a:gd name="connsiteY7" fmla="*/ 342795 h 422043"/>
                <a:gd name="connsiteX8" fmla="*/ 500775 w 846961"/>
                <a:gd name="connsiteY8" fmla="*/ 300123 h 422043"/>
                <a:gd name="connsiteX9" fmla="*/ 0 w 846961"/>
                <a:gd name="connsiteY9" fmla="*/ 282470 h 42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6961" h="422043">
                  <a:moveTo>
                    <a:pt x="38476" y="42440"/>
                  </a:moveTo>
                  <a:cubicBezTo>
                    <a:pt x="179002" y="37741"/>
                    <a:pt x="299773" y="25528"/>
                    <a:pt x="415431" y="19707"/>
                  </a:cubicBezTo>
                  <a:cubicBezTo>
                    <a:pt x="531089" y="13886"/>
                    <a:pt x="661303" y="-12805"/>
                    <a:pt x="732423" y="7515"/>
                  </a:cubicBezTo>
                  <a:cubicBezTo>
                    <a:pt x="803543" y="27835"/>
                    <a:pt x="828943" y="85747"/>
                    <a:pt x="842151" y="141627"/>
                  </a:cubicBezTo>
                  <a:cubicBezTo>
                    <a:pt x="855359" y="197507"/>
                    <a:pt x="840119" y="296059"/>
                    <a:pt x="811671" y="342795"/>
                  </a:cubicBezTo>
                  <a:cubicBezTo>
                    <a:pt x="783223" y="389531"/>
                    <a:pt x="701943" y="422043"/>
                    <a:pt x="671463" y="422043"/>
                  </a:cubicBezTo>
                  <a:cubicBezTo>
                    <a:pt x="640983" y="422043"/>
                    <a:pt x="648095" y="356003"/>
                    <a:pt x="628791" y="342795"/>
                  </a:cubicBezTo>
                  <a:cubicBezTo>
                    <a:pt x="609487" y="329587"/>
                    <a:pt x="576975" y="349907"/>
                    <a:pt x="555639" y="342795"/>
                  </a:cubicBezTo>
                  <a:cubicBezTo>
                    <a:pt x="534303" y="335683"/>
                    <a:pt x="553607" y="312315"/>
                    <a:pt x="500775" y="300123"/>
                  </a:cubicBezTo>
                  <a:cubicBezTo>
                    <a:pt x="447943" y="287931"/>
                    <a:pt x="647283" y="263166"/>
                    <a:pt x="0" y="282470"/>
                  </a:cubicBezTo>
                </a:path>
              </a:pathLst>
            </a:custGeom>
            <a:solidFill>
              <a:srgbClr val="2F528F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CED1CCB2-EF2D-7673-DA6D-C49791F786E6}"/>
                </a:ext>
              </a:extLst>
            </p:cNvPr>
            <p:cNvSpPr/>
            <p:nvPr/>
          </p:nvSpPr>
          <p:spPr>
            <a:xfrm>
              <a:off x="1143980" y="5230295"/>
              <a:ext cx="468966" cy="282501"/>
            </a:xfrm>
            <a:custGeom>
              <a:avLst/>
              <a:gdLst>
                <a:gd name="connsiteX0" fmla="*/ 27996 w 93268"/>
                <a:gd name="connsiteY0" fmla="*/ 0 h 355945"/>
                <a:gd name="connsiteX1" fmla="*/ 40696 w 93268"/>
                <a:gd name="connsiteY1" fmla="*/ 58420 h 355945"/>
                <a:gd name="connsiteX2" fmla="*/ 15296 w 93268"/>
                <a:gd name="connsiteY2" fmla="*/ 76200 h 355945"/>
                <a:gd name="connsiteX3" fmla="*/ 38156 w 93268"/>
                <a:gd name="connsiteY3" fmla="*/ 106680 h 355945"/>
                <a:gd name="connsiteX4" fmla="*/ 7676 w 93268"/>
                <a:gd name="connsiteY4" fmla="*/ 129540 h 355945"/>
                <a:gd name="connsiteX5" fmla="*/ 48316 w 93268"/>
                <a:gd name="connsiteY5" fmla="*/ 165100 h 355945"/>
                <a:gd name="connsiteX6" fmla="*/ 56 w 93268"/>
                <a:gd name="connsiteY6" fmla="*/ 177800 h 355945"/>
                <a:gd name="connsiteX7" fmla="*/ 38156 w 93268"/>
                <a:gd name="connsiteY7" fmla="*/ 195580 h 355945"/>
                <a:gd name="connsiteX8" fmla="*/ 17836 w 93268"/>
                <a:gd name="connsiteY8" fmla="*/ 226060 h 355945"/>
                <a:gd name="connsiteX9" fmla="*/ 38156 w 93268"/>
                <a:gd name="connsiteY9" fmla="*/ 243840 h 355945"/>
                <a:gd name="connsiteX10" fmla="*/ 22916 w 93268"/>
                <a:gd name="connsiteY10" fmla="*/ 271780 h 355945"/>
                <a:gd name="connsiteX11" fmla="*/ 50856 w 93268"/>
                <a:gd name="connsiteY11" fmla="*/ 284480 h 355945"/>
                <a:gd name="connsiteX12" fmla="*/ 91496 w 93268"/>
                <a:gd name="connsiteY12" fmla="*/ 213360 h 355945"/>
                <a:gd name="connsiteX0" fmla="*/ 27996 w 478404"/>
                <a:gd name="connsiteY0" fmla="*/ 0 h 304503"/>
                <a:gd name="connsiteX1" fmla="*/ 40696 w 478404"/>
                <a:gd name="connsiteY1" fmla="*/ 58420 h 304503"/>
                <a:gd name="connsiteX2" fmla="*/ 15296 w 478404"/>
                <a:gd name="connsiteY2" fmla="*/ 76200 h 304503"/>
                <a:gd name="connsiteX3" fmla="*/ 38156 w 478404"/>
                <a:gd name="connsiteY3" fmla="*/ 106680 h 304503"/>
                <a:gd name="connsiteX4" fmla="*/ 7676 w 478404"/>
                <a:gd name="connsiteY4" fmla="*/ 129540 h 304503"/>
                <a:gd name="connsiteX5" fmla="*/ 48316 w 478404"/>
                <a:gd name="connsiteY5" fmla="*/ 165100 h 304503"/>
                <a:gd name="connsiteX6" fmla="*/ 56 w 478404"/>
                <a:gd name="connsiteY6" fmla="*/ 177800 h 304503"/>
                <a:gd name="connsiteX7" fmla="*/ 38156 w 478404"/>
                <a:gd name="connsiteY7" fmla="*/ 195580 h 304503"/>
                <a:gd name="connsiteX8" fmla="*/ 17836 w 478404"/>
                <a:gd name="connsiteY8" fmla="*/ 226060 h 304503"/>
                <a:gd name="connsiteX9" fmla="*/ 38156 w 478404"/>
                <a:gd name="connsiteY9" fmla="*/ 243840 h 304503"/>
                <a:gd name="connsiteX10" fmla="*/ 22916 w 478404"/>
                <a:gd name="connsiteY10" fmla="*/ 271780 h 304503"/>
                <a:gd name="connsiteX11" fmla="*/ 50856 w 478404"/>
                <a:gd name="connsiteY11" fmla="*/ 284480 h 304503"/>
                <a:gd name="connsiteX12" fmla="*/ 478211 w 478404"/>
                <a:gd name="connsiteY12" fmla="*/ 121920 h 304503"/>
                <a:gd name="connsiteX0" fmla="*/ 27996 w 478414"/>
                <a:gd name="connsiteY0" fmla="*/ 0 h 312208"/>
                <a:gd name="connsiteX1" fmla="*/ 40696 w 478414"/>
                <a:gd name="connsiteY1" fmla="*/ 58420 h 312208"/>
                <a:gd name="connsiteX2" fmla="*/ 15296 w 478414"/>
                <a:gd name="connsiteY2" fmla="*/ 76200 h 312208"/>
                <a:gd name="connsiteX3" fmla="*/ 38156 w 478414"/>
                <a:gd name="connsiteY3" fmla="*/ 106680 h 312208"/>
                <a:gd name="connsiteX4" fmla="*/ 7676 w 478414"/>
                <a:gd name="connsiteY4" fmla="*/ 129540 h 312208"/>
                <a:gd name="connsiteX5" fmla="*/ 48316 w 478414"/>
                <a:gd name="connsiteY5" fmla="*/ 165100 h 312208"/>
                <a:gd name="connsiteX6" fmla="*/ 56 w 478414"/>
                <a:gd name="connsiteY6" fmla="*/ 177800 h 312208"/>
                <a:gd name="connsiteX7" fmla="*/ 38156 w 478414"/>
                <a:gd name="connsiteY7" fmla="*/ 195580 h 312208"/>
                <a:gd name="connsiteX8" fmla="*/ 17836 w 478414"/>
                <a:gd name="connsiteY8" fmla="*/ 226060 h 312208"/>
                <a:gd name="connsiteX9" fmla="*/ 38156 w 478414"/>
                <a:gd name="connsiteY9" fmla="*/ 243840 h 312208"/>
                <a:gd name="connsiteX10" fmla="*/ 22916 w 478414"/>
                <a:gd name="connsiteY10" fmla="*/ 271780 h 312208"/>
                <a:gd name="connsiteX11" fmla="*/ 71811 w 478414"/>
                <a:gd name="connsiteY11" fmla="*/ 297815 h 312208"/>
                <a:gd name="connsiteX12" fmla="*/ 478211 w 478414"/>
                <a:gd name="connsiteY12" fmla="*/ 121920 h 312208"/>
                <a:gd name="connsiteX0" fmla="*/ 128961 w 478414"/>
                <a:gd name="connsiteY0" fmla="*/ 0 h 268393"/>
                <a:gd name="connsiteX1" fmla="*/ 40696 w 478414"/>
                <a:gd name="connsiteY1" fmla="*/ 14605 h 268393"/>
                <a:gd name="connsiteX2" fmla="*/ 15296 w 478414"/>
                <a:gd name="connsiteY2" fmla="*/ 32385 h 268393"/>
                <a:gd name="connsiteX3" fmla="*/ 38156 w 478414"/>
                <a:gd name="connsiteY3" fmla="*/ 62865 h 268393"/>
                <a:gd name="connsiteX4" fmla="*/ 7676 w 478414"/>
                <a:gd name="connsiteY4" fmla="*/ 85725 h 268393"/>
                <a:gd name="connsiteX5" fmla="*/ 48316 w 478414"/>
                <a:gd name="connsiteY5" fmla="*/ 121285 h 268393"/>
                <a:gd name="connsiteX6" fmla="*/ 56 w 478414"/>
                <a:gd name="connsiteY6" fmla="*/ 133985 h 268393"/>
                <a:gd name="connsiteX7" fmla="*/ 38156 w 478414"/>
                <a:gd name="connsiteY7" fmla="*/ 151765 h 268393"/>
                <a:gd name="connsiteX8" fmla="*/ 17836 w 478414"/>
                <a:gd name="connsiteY8" fmla="*/ 182245 h 268393"/>
                <a:gd name="connsiteX9" fmla="*/ 38156 w 478414"/>
                <a:gd name="connsiteY9" fmla="*/ 200025 h 268393"/>
                <a:gd name="connsiteX10" fmla="*/ 22916 w 478414"/>
                <a:gd name="connsiteY10" fmla="*/ 227965 h 268393"/>
                <a:gd name="connsiteX11" fmla="*/ 71811 w 478414"/>
                <a:gd name="connsiteY11" fmla="*/ 254000 h 268393"/>
                <a:gd name="connsiteX12" fmla="*/ 478211 w 478414"/>
                <a:gd name="connsiteY12" fmla="*/ 78105 h 268393"/>
                <a:gd name="connsiteX0" fmla="*/ 128961 w 478414"/>
                <a:gd name="connsiteY0" fmla="*/ 6930 h 275323"/>
                <a:gd name="connsiteX1" fmla="*/ 55936 w 478414"/>
                <a:gd name="connsiteY1" fmla="*/ 580 h 275323"/>
                <a:gd name="connsiteX2" fmla="*/ 15296 w 478414"/>
                <a:gd name="connsiteY2" fmla="*/ 39315 h 275323"/>
                <a:gd name="connsiteX3" fmla="*/ 38156 w 478414"/>
                <a:gd name="connsiteY3" fmla="*/ 69795 h 275323"/>
                <a:gd name="connsiteX4" fmla="*/ 7676 w 478414"/>
                <a:gd name="connsiteY4" fmla="*/ 92655 h 275323"/>
                <a:gd name="connsiteX5" fmla="*/ 48316 w 478414"/>
                <a:gd name="connsiteY5" fmla="*/ 128215 h 275323"/>
                <a:gd name="connsiteX6" fmla="*/ 56 w 478414"/>
                <a:gd name="connsiteY6" fmla="*/ 140915 h 275323"/>
                <a:gd name="connsiteX7" fmla="*/ 38156 w 478414"/>
                <a:gd name="connsiteY7" fmla="*/ 158695 h 275323"/>
                <a:gd name="connsiteX8" fmla="*/ 17836 w 478414"/>
                <a:gd name="connsiteY8" fmla="*/ 189175 h 275323"/>
                <a:gd name="connsiteX9" fmla="*/ 38156 w 478414"/>
                <a:gd name="connsiteY9" fmla="*/ 206955 h 275323"/>
                <a:gd name="connsiteX10" fmla="*/ 22916 w 478414"/>
                <a:gd name="connsiteY10" fmla="*/ 234895 h 275323"/>
                <a:gd name="connsiteX11" fmla="*/ 71811 w 478414"/>
                <a:gd name="connsiteY11" fmla="*/ 260930 h 275323"/>
                <a:gd name="connsiteX12" fmla="*/ 478211 w 478414"/>
                <a:gd name="connsiteY12" fmla="*/ 85035 h 275323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7676 w 478414"/>
                <a:gd name="connsiteY4" fmla="*/ 9271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28961 w 478414"/>
                <a:gd name="connsiteY0" fmla="*/ 6992 h 275385"/>
                <a:gd name="connsiteX1" fmla="*/ 55936 w 478414"/>
                <a:gd name="connsiteY1" fmla="*/ 642 h 275385"/>
                <a:gd name="connsiteX2" fmla="*/ 53396 w 478414"/>
                <a:gd name="connsiteY2" fmla="*/ 41282 h 275385"/>
                <a:gd name="connsiteX3" fmla="*/ 38156 w 478414"/>
                <a:gd name="connsiteY3" fmla="*/ 69857 h 275385"/>
                <a:gd name="connsiteX4" fmla="*/ 59111 w 478414"/>
                <a:gd name="connsiteY4" fmla="*/ 100337 h 275385"/>
                <a:gd name="connsiteX5" fmla="*/ 48316 w 478414"/>
                <a:gd name="connsiteY5" fmla="*/ 128277 h 275385"/>
                <a:gd name="connsiteX6" fmla="*/ 56 w 478414"/>
                <a:gd name="connsiteY6" fmla="*/ 140977 h 275385"/>
                <a:gd name="connsiteX7" fmla="*/ 38156 w 478414"/>
                <a:gd name="connsiteY7" fmla="*/ 158757 h 275385"/>
                <a:gd name="connsiteX8" fmla="*/ 17836 w 478414"/>
                <a:gd name="connsiteY8" fmla="*/ 189237 h 275385"/>
                <a:gd name="connsiteX9" fmla="*/ 38156 w 478414"/>
                <a:gd name="connsiteY9" fmla="*/ 207017 h 275385"/>
                <a:gd name="connsiteX10" fmla="*/ 22916 w 478414"/>
                <a:gd name="connsiteY10" fmla="*/ 234957 h 275385"/>
                <a:gd name="connsiteX11" fmla="*/ 71811 w 478414"/>
                <a:gd name="connsiteY11" fmla="*/ 260992 h 275385"/>
                <a:gd name="connsiteX12" fmla="*/ 478211 w 478414"/>
                <a:gd name="connsiteY12" fmla="*/ 85097 h 275385"/>
                <a:gd name="connsiteX0" fmla="*/ 111125 w 460578"/>
                <a:gd name="connsiteY0" fmla="*/ 6992 h 275385"/>
                <a:gd name="connsiteX1" fmla="*/ 38100 w 460578"/>
                <a:gd name="connsiteY1" fmla="*/ 642 h 275385"/>
                <a:gd name="connsiteX2" fmla="*/ 35560 w 460578"/>
                <a:gd name="connsiteY2" fmla="*/ 41282 h 275385"/>
                <a:gd name="connsiteX3" fmla="*/ 20320 w 460578"/>
                <a:gd name="connsiteY3" fmla="*/ 69857 h 275385"/>
                <a:gd name="connsiteX4" fmla="*/ 41275 w 460578"/>
                <a:gd name="connsiteY4" fmla="*/ 100337 h 275385"/>
                <a:gd name="connsiteX5" fmla="*/ 30480 w 460578"/>
                <a:gd name="connsiteY5" fmla="*/ 128277 h 275385"/>
                <a:gd name="connsiteX6" fmla="*/ 45085 w 460578"/>
                <a:gd name="connsiteY6" fmla="*/ 142882 h 275385"/>
                <a:gd name="connsiteX7" fmla="*/ 20320 w 460578"/>
                <a:gd name="connsiteY7" fmla="*/ 158757 h 275385"/>
                <a:gd name="connsiteX8" fmla="*/ 0 w 460578"/>
                <a:gd name="connsiteY8" fmla="*/ 189237 h 275385"/>
                <a:gd name="connsiteX9" fmla="*/ 20320 w 460578"/>
                <a:gd name="connsiteY9" fmla="*/ 207017 h 275385"/>
                <a:gd name="connsiteX10" fmla="*/ 5080 w 460578"/>
                <a:gd name="connsiteY10" fmla="*/ 234957 h 275385"/>
                <a:gd name="connsiteX11" fmla="*/ 53975 w 460578"/>
                <a:gd name="connsiteY11" fmla="*/ 260992 h 275385"/>
                <a:gd name="connsiteX12" fmla="*/ 460375 w 460578"/>
                <a:gd name="connsiteY12" fmla="*/ 85097 h 275385"/>
                <a:gd name="connsiteX0" fmla="*/ 107379 w 456832"/>
                <a:gd name="connsiteY0" fmla="*/ 6992 h 275385"/>
                <a:gd name="connsiteX1" fmla="*/ 34354 w 456832"/>
                <a:gd name="connsiteY1" fmla="*/ 642 h 275385"/>
                <a:gd name="connsiteX2" fmla="*/ 31814 w 456832"/>
                <a:gd name="connsiteY2" fmla="*/ 41282 h 275385"/>
                <a:gd name="connsiteX3" fmla="*/ 16574 w 456832"/>
                <a:gd name="connsiteY3" fmla="*/ 69857 h 275385"/>
                <a:gd name="connsiteX4" fmla="*/ 37529 w 456832"/>
                <a:gd name="connsiteY4" fmla="*/ 100337 h 275385"/>
                <a:gd name="connsiteX5" fmla="*/ 26734 w 456832"/>
                <a:gd name="connsiteY5" fmla="*/ 128277 h 275385"/>
                <a:gd name="connsiteX6" fmla="*/ 41339 w 456832"/>
                <a:gd name="connsiteY6" fmla="*/ 142882 h 275385"/>
                <a:gd name="connsiteX7" fmla="*/ 16574 w 456832"/>
                <a:gd name="connsiteY7" fmla="*/ 158757 h 275385"/>
                <a:gd name="connsiteX8" fmla="*/ 45784 w 456832"/>
                <a:gd name="connsiteY8" fmla="*/ 191142 h 275385"/>
                <a:gd name="connsiteX9" fmla="*/ 16574 w 456832"/>
                <a:gd name="connsiteY9" fmla="*/ 207017 h 275385"/>
                <a:gd name="connsiteX10" fmla="*/ 1334 w 456832"/>
                <a:gd name="connsiteY10" fmla="*/ 234957 h 275385"/>
                <a:gd name="connsiteX11" fmla="*/ 50229 w 456832"/>
                <a:gd name="connsiteY11" fmla="*/ 260992 h 275385"/>
                <a:gd name="connsiteX12" fmla="*/ 456629 w 456832"/>
                <a:gd name="connsiteY12" fmla="*/ 85097 h 275385"/>
                <a:gd name="connsiteX0" fmla="*/ 106046 w 455499"/>
                <a:gd name="connsiteY0" fmla="*/ 6992 h 275385"/>
                <a:gd name="connsiteX1" fmla="*/ 33021 w 455499"/>
                <a:gd name="connsiteY1" fmla="*/ 642 h 275385"/>
                <a:gd name="connsiteX2" fmla="*/ 30481 w 455499"/>
                <a:gd name="connsiteY2" fmla="*/ 41282 h 275385"/>
                <a:gd name="connsiteX3" fmla="*/ 15241 w 455499"/>
                <a:gd name="connsiteY3" fmla="*/ 69857 h 275385"/>
                <a:gd name="connsiteX4" fmla="*/ 36196 w 455499"/>
                <a:gd name="connsiteY4" fmla="*/ 100337 h 275385"/>
                <a:gd name="connsiteX5" fmla="*/ 25401 w 455499"/>
                <a:gd name="connsiteY5" fmla="*/ 128277 h 275385"/>
                <a:gd name="connsiteX6" fmla="*/ 40006 w 455499"/>
                <a:gd name="connsiteY6" fmla="*/ 142882 h 275385"/>
                <a:gd name="connsiteX7" fmla="*/ 15241 w 455499"/>
                <a:gd name="connsiteY7" fmla="*/ 158757 h 275385"/>
                <a:gd name="connsiteX8" fmla="*/ 44451 w 455499"/>
                <a:gd name="connsiteY8" fmla="*/ 191142 h 275385"/>
                <a:gd name="connsiteX9" fmla="*/ 49531 w 455499"/>
                <a:gd name="connsiteY9" fmla="*/ 216542 h 275385"/>
                <a:gd name="connsiteX10" fmla="*/ 1 w 455499"/>
                <a:gd name="connsiteY10" fmla="*/ 234957 h 275385"/>
                <a:gd name="connsiteX11" fmla="*/ 48896 w 455499"/>
                <a:gd name="connsiteY11" fmla="*/ 260992 h 275385"/>
                <a:gd name="connsiteX12" fmla="*/ 455296 w 455499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49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90854 w 440307"/>
                <a:gd name="connsiteY0" fmla="*/ 6992 h 275385"/>
                <a:gd name="connsiteX1" fmla="*/ 17829 w 440307"/>
                <a:gd name="connsiteY1" fmla="*/ 642 h 275385"/>
                <a:gd name="connsiteX2" fmla="*/ 15289 w 440307"/>
                <a:gd name="connsiteY2" fmla="*/ 41282 h 275385"/>
                <a:gd name="connsiteX3" fmla="*/ 49 w 440307"/>
                <a:gd name="connsiteY3" fmla="*/ 69857 h 275385"/>
                <a:gd name="connsiteX4" fmla="*/ 21004 w 440307"/>
                <a:gd name="connsiteY4" fmla="*/ 100337 h 275385"/>
                <a:gd name="connsiteX5" fmla="*/ 10209 w 440307"/>
                <a:gd name="connsiteY5" fmla="*/ 128277 h 275385"/>
                <a:gd name="connsiteX6" fmla="*/ 24814 w 440307"/>
                <a:gd name="connsiteY6" fmla="*/ 142882 h 275385"/>
                <a:gd name="connsiteX7" fmla="*/ 28624 w 440307"/>
                <a:gd name="connsiteY7" fmla="*/ 158757 h 275385"/>
                <a:gd name="connsiteX8" fmla="*/ 29259 w 440307"/>
                <a:gd name="connsiteY8" fmla="*/ 191142 h 275385"/>
                <a:gd name="connsiteX9" fmla="*/ 34339 w 440307"/>
                <a:gd name="connsiteY9" fmla="*/ 216542 h 275385"/>
                <a:gd name="connsiteX10" fmla="*/ 26719 w 440307"/>
                <a:gd name="connsiteY10" fmla="*/ 244482 h 275385"/>
                <a:gd name="connsiteX11" fmla="*/ 33704 w 440307"/>
                <a:gd name="connsiteY11" fmla="*/ 260992 h 275385"/>
                <a:gd name="connsiteX12" fmla="*/ 440104 w 440307"/>
                <a:gd name="connsiteY12" fmla="*/ 85097 h 275385"/>
                <a:gd name="connsiteX0" fmla="*/ 119388 w 468841"/>
                <a:gd name="connsiteY0" fmla="*/ 6992 h 275385"/>
                <a:gd name="connsiteX1" fmla="*/ 46363 w 468841"/>
                <a:gd name="connsiteY1" fmla="*/ 642 h 275385"/>
                <a:gd name="connsiteX2" fmla="*/ 43823 w 468841"/>
                <a:gd name="connsiteY2" fmla="*/ 41282 h 275385"/>
                <a:gd name="connsiteX3" fmla="*/ 28583 w 468841"/>
                <a:gd name="connsiteY3" fmla="*/ 69857 h 275385"/>
                <a:gd name="connsiteX4" fmla="*/ 49538 w 468841"/>
                <a:gd name="connsiteY4" fmla="*/ 100337 h 275385"/>
                <a:gd name="connsiteX5" fmla="*/ 38743 w 468841"/>
                <a:gd name="connsiteY5" fmla="*/ 128277 h 275385"/>
                <a:gd name="connsiteX6" fmla="*/ 53348 w 468841"/>
                <a:gd name="connsiteY6" fmla="*/ 142882 h 275385"/>
                <a:gd name="connsiteX7" fmla="*/ 8 w 468841"/>
                <a:gd name="connsiteY7" fmla="*/ 168282 h 275385"/>
                <a:gd name="connsiteX8" fmla="*/ 57793 w 468841"/>
                <a:gd name="connsiteY8" fmla="*/ 191142 h 275385"/>
                <a:gd name="connsiteX9" fmla="*/ 62873 w 468841"/>
                <a:gd name="connsiteY9" fmla="*/ 216542 h 275385"/>
                <a:gd name="connsiteX10" fmla="*/ 55253 w 468841"/>
                <a:gd name="connsiteY10" fmla="*/ 244482 h 275385"/>
                <a:gd name="connsiteX11" fmla="*/ 62238 w 468841"/>
                <a:gd name="connsiteY11" fmla="*/ 260992 h 275385"/>
                <a:gd name="connsiteX12" fmla="*/ 468638 w 468841"/>
                <a:gd name="connsiteY12" fmla="*/ 85097 h 275385"/>
                <a:gd name="connsiteX0" fmla="*/ 120405 w 469858"/>
                <a:gd name="connsiteY0" fmla="*/ 6992 h 275385"/>
                <a:gd name="connsiteX1" fmla="*/ 47380 w 469858"/>
                <a:gd name="connsiteY1" fmla="*/ 642 h 275385"/>
                <a:gd name="connsiteX2" fmla="*/ 44840 w 469858"/>
                <a:gd name="connsiteY2" fmla="*/ 41282 h 275385"/>
                <a:gd name="connsiteX3" fmla="*/ 29600 w 469858"/>
                <a:gd name="connsiteY3" fmla="*/ 69857 h 275385"/>
                <a:gd name="connsiteX4" fmla="*/ 50555 w 469858"/>
                <a:gd name="connsiteY4" fmla="*/ 100337 h 275385"/>
                <a:gd name="connsiteX5" fmla="*/ 39760 w 469858"/>
                <a:gd name="connsiteY5" fmla="*/ 128277 h 275385"/>
                <a:gd name="connsiteX6" fmla="*/ 54365 w 469858"/>
                <a:gd name="connsiteY6" fmla="*/ 142882 h 275385"/>
                <a:gd name="connsiteX7" fmla="*/ 1025 w 469858"/>
                <a:gd name="connsiteY7" fmla="*/ 168282 h 275385"/>
                <a:gd name="connsiteX8" fmla="*/ 22615 w 469858"/>
                <a:gd name="connsiteY8" fmla="*/ 194952 h 275385"/>
                <a:gd name="connsiteX9" fmla="*/ 63890 w 469858"/>
                <a:gd name="connsiteY9" fmla="*/ 216542 h 275385"/>
                <a:gd name="connsiteX10" fmla="*/ 56270 w 469858"/>
                <a:gd name="connsiteY10" fmla="*/ 244482 h 275385"/>
                <a:gd name="connsiteX11" fmla="*/ 63255 w 469858"/>
                <a:gd name="connsiteY11" fmla="*/ 260992 h 275385"/>
                <a:gd name="connsiteX12" fmla="*/ 469655 w 469858"/>
                <a:gd name="connsiteY12" fmla="*/ 85097 h 275385"/>
                <a:gd name="connsiteX0" fmla="*/ 120123 w 469576"/>
                <a:gd name="connsiteY0" fmla="*/ 6992 h 275385"/>
                <a:gd name="connsiteX1" fmla="*/ 47098 w 469576"/>
                <a:gd name="connsiteY1" fmla="*/ 642 h 275385"/>
                <a:gd name="connsiteX2" fmla="*/ 44558 w 469576"/>
                <a:gd name="connsiteY2" fmla="*/ 41282 h 275385"/>
                <a:gd name="connsiteX3" fmla="*/ 29318 w 469576"/>
                <a:gd name="connsiteY3" fmla="*/ 69857 h 275385"/>
                <a:gd name="connsiteX4" fmla="*/ 50273 w 469576"/>
                <a:gd name="connsiteY4" fmla="*/ 100337 h 275385"/>
                <a:gd name="connsiteX5" fmla="*/ 39478 w 469576"/>
                <a:gd name="connsiteY5" fmla="*/ 128277 h 275385"/>
                <a:gd name="connsiteX6" fmla="*/ 54083 w 469576"/>
                <a:gd name="connsiteY6" fmla="*/ 142882 h 275385"/>
                <a:gd name="connsiteX7" fmla="*/ 743 w 469576"/>
                <a:gd name="connsiteY7" fmla="*/ 168282 h 275385"/>
                <a:gd name="connsiteX8" fmla="*/ 22333 w 469576"/>
                <a:gd name="connsiteY8" fmla="*/ 194952 h 275385"/>
                <a:gd name="connsiteX9" fmla="*/ 14078 w 469576"/>
                <a:gd name="connsiteY9" fmla="*/ 218447 h 275385"/>
                <a:gd name="connsiteX10" fmla="*/ 55988 w 469576"/>
                <a:gd name="connsiteY10" fmla="*/ 244482 h 275385"/>
                <a:gd name="connsiteX11" fmla="*/ 62973 w 469576"/>
                <a:gd name="connsiteY11" fmla="*/ 260992 h 275385"/>
                <a:gd name="connsiteX12" fmla="*/ 469373 w 469576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55988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20123 w 469557"/>
                <a:gd name="connsiteY0" fmla="*/ 6992 h 275385"/>
                <a:gd name="connsiteX1" fmla="*/ 47098 w 469557"/>
                <a:gd name="connsiteY1" fmla="*/ 642 h 275385"/>
                <a:gd name="connsiteX2" fmla="*/ 44558 w 469557"/>
                <a:gd name="connsiteY2" fmla="*/ 41282 h 275385"/>
                <a:gd name="connsiteX3" fmla="*/ 29318 w 469557"/>
                <a:gd name="connsiteY3" fmla="*/ 69857 h 275385"/>
                <a:gd name="connsiteX4" fmla="*/ 50273 w 469557"/>
                <a:gd name="connsiteY4" fmla="*/ 100337 h 275385"/>
                <a:gd name="connsiteX5" fmla="*/ 39478 w 469557"/>
                <a:gd name="connsiteY5" fmla="*/ 128277 h 275385"/>
                <a:gd name="connsiteX6" fmla="*/ 54083 w 469557"/>
                <a:gd name="connsiteY6" fmla="*/ 142882 h 275385"/>
                <a:gd name="connsiteX7" fmla="*/ 743 w 469557"/>
                <a:gd name="connsiteY7" fmla="*/ 168282 h 275385"/>
                <a:gd name="connsiteX8" fmla="*/ 22333 w 469557"/>
                <a:gd name="connsiteY8" fmla="*/ 194952 h 275385"/>
                <a:gd name="connsiteX9" fmla="*/ 14078 w 469557"/>
                <a:gd name="connsiteY9" fmla="*/ 218447 h 275385"/>
                <a:gd name="connsiteX10" fmla="*/ 4553 w 469557"/>
                <a:gd name="connsiteY10" fmla="*/ 244482 h 275385"/>
                <a:gd name="connsiteX11" fmla="*/ 19158 w 469557"/>
                <a:gd name="connsiteY11" fmla="*/ 260992 h 275385"/>
                <a:gd name="connsiteX12" fmla="*/ 469373 w 469557"/>
                <a:gd name="connsiteY12" fmla="*/ 85097 h 275385"/>
                <a:gd name="connsiteX0" fmla="*/ 119532 w 468966"/>
                <a:gd name="connsiteY0" fmla="*/ 6992 h 275385"/>
                <a:gd name="connsiteX1" fmla="*/ 46507 w 468966"/>
                <a:gd name="connsiteY1" fmla="*/ 642 h 275385"/>
                <a:gd name="connsiteX2" fmla="*/ 43967 w 468966"/>
                <a:gd name="connsiteY2" fmla="*/ 41282 h 275385"/>
                <a:gd name="connsiteX3" fmla="*/ 28727 w 468966"/>
                <a:gd name="connsiteY3" fmla="*/ 69857 h 275385"/>
                <a:gd name="connsiteX4" fmla="*/ 49682 w 468966"/>
                <a:gd name="connsiteY4" fmla="*/ 100337 h 275385"/>
                <a:gd name="connsiteX5" fmla="*/ 38887 w 468966"/>
                <a:gd name="connsiteY5" fmla="*/ 128277 h 275385"/>
                <a:gd name="connsiteX6" fmla="*/ 13487 w 468966"/>
                <a:gd name="connsiteY6" fmla="*/ 148597 h 275385"/>
                <a:gd name="connsiteX7" fmla="*/ 152 w 468966"/>
                <a:gd name="connsiteY7" fmla="*/ 168282 h 275385"/>
                <a:gd name="connsiteX8" fmla="*/ 21742 w 468966"/>
                <a:gd name="connsiteY8" fmla="*/ 194952 h 275385"/>
                <a:gd name="connsiteX9" fmla="*/ 13487 w 468966"/>
                <a:gd name="connsiteY9" fmla="*/ 218447 h 275385"/>
                <a:gd name="connsiteX10" fmla="*/ 3962 w 468966"/>
                <a:gd name="connsiteY10" fmla="*/ 244482 h 275385"/>
                <a:gd name="connsiteX11" fmla="*/ 18567 w 468966"/>
                <a:gd name="connsiteY11" fmla="*/ 260992 h 275385"/>
                <a:gd name="connsiteX12" fmla="*/ 468782 w 468966"/>
                <a:gd name="connsiteY12" fmla="*/ 85097 h 275385"/>
                <a:gd name="connsiteX0" fmla="*/ 119532 w 468966"/>
                <a:gd name="connsiteY0" fmla="*/ 6992 h 282501"/>
                <a:gd name="connsiteX1" fmla="*/ 46507 w 468966"/>
                <a:gd name="connsiteY1" fmla="*/ 642 h 282501"/>
                <a:gd name="connsiteX2" fmla="*/ 43967 w 468966"/>
                <a:gd name="connsiteY2" fmla="*/ 41282 h 282501"/>
                <a:gd name="connsiteX3" fmla="*/ 28727 w 468966"/>
                <a:gd name="connsiteY3" fmla="*/ 69857 h 282501"/>
                <a:gd name="connsiteX4" fmla="*/ 49682 w 468966"/>
                <a:gd name="connsiteY4" fmla="*/ 100337 h 282501"/>
                <a:gd name="connsiteX5" fmla="*/ 38887 w 468966"/>
                <a:gd name="connsiteY5" fmla="*/ 128277 h 282501"/>
                <a:gd name="connsiteX6" fmla="*/ 13487 w 468966"/>
                <a:gd name="connsiteY6" fmla="*/ 148597 h 282501"/>
                <a:gd name="connsiteX7" fmla="*/ 152 w 468966"/>
                <a:gd name="connsiteY7" fmla="*/ 168282 h 282501"/>
                <a:gd name="connsiteX8" fmla="*/ 21742 w 468966"/>
                <a:gd name="connsiteY8" fmla="*/ 194952 h 282501"/>
                <a:gd name="connsiteX9" fmla="*/ 13487 w 468966"/>
                <a:gd name="connsiteY9" fmla="*/ 218447 h 282501"/>
                <a:gd name="connsiteX10" fmla="*/ 3962 w 468966"/>
                <a:gd name="connsiteY10" fmla="*/ 244482 h 282501"/>
                <a:gd name="connsiteX11" fmla="*/ 18567 w 468966"/>
                <a:gd name="connsiteY11" fmla="*/ 272422 h 282501"/>
                <a:gd name="connsiteX12" fmla="*/ 468782 w 468966"/>
                <a:gd name="connsiteY12" fmla="*/ 85097 h 28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8966" h="282501">
                  <a:moveTo>
                    <a:pt x="119532" y="6992"/>
                  </a:moveTo>
                  <a:cubicBezTo>
                    <a:pt x="126940" y="29852"/>
                    <a:pt x="59101" y="-5073"/>
                    <a:pt x="46507" y="642"/>
                  </a:cubicBezTo>
                  <a:cubicBezTo>
                    <a:pt x="33913" y="6357"/>
                    <a:pt x="46930" y="29746"/>
                    <a:pt x="43967" y="41282"/>
                  </a:cubicBezTo>
                  <a:cubicBezTo>
                    <a:pt x="41004" y="52818"/>
                    <a:pt x="27775" y="60015"/>
                    <a:pt x="28727" y="69857"/>
                  </a:cubicBezTo>
                  <a:cubicBezTo>
                    <a:pt x="29679" y="79699"/>
                    <a:pt x="47989" y="90600"/>
                    <a:pt x="49682" y="100337"/>
                  </a:cubicBezTo>
                  <a:cubicBezTo>
                    <a:pt x="51375" y="110074"/>
                    <a:pt x="44919" y="120234"/>
                    <a:pt x="38887" y="128277"/>
                  </a:cubicBezTo>
                  <a:cubicBezTo>
                    <a:pt x="32855" y="136320"/>
                    <a:pt x="19943" y="141929"/>
                    <a:pt x="13487" y="148597"/>
                  </a:cubicBezTo>
                  <a:cubicBezTo>
                    <a:pt x="7031" y="155265"/>
                    <a:pt x="-1224" y="160556"/>
                    <a:pt x="152" y="168282"/>
                  </a:cubicBezTo>
                  <a:cubicBezTo>
                    <a:pt x="1528" y="176008"/>
                    <a:pt x="19520" y="186591"/>
                    <a:pt x="21742" y="194952"/>
                  </a:cubicBezTo>
                  <a:cubicBezTo>
                    <a:pt x="23965" y="203313"/>
                    <a:pt x="16450" y="210192"/>
                    <a:pt x="13487" y="218447"/>
                  </a:cubicBezTo>
                  <a:cubicBezTo>
                    <a:pt x="10524" y="226702"/>
                    <a:pt x="3115" y="235486"/>
                    <a:pt x="3962" y="244482"/>
                  </a:cubicBezTo>
                  <a:cubicBezTo>
                    <a:pt x="4809" y="253478"/>
                    <a:pt x="7137" y="282159"/>
                    <a:pt x="18567" y="272422"/>
                  </a:cubicBezTo>
                  <a:cubicBezTo>
                    <a:pt x="29997" y="262685"/>
                    <a:pt x="479365" y="363650"/>
                    <a:pt x="468782" y="850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B4DE8E7-1F8C-E79A-E359-99AC9F85D797}"/>
              </a:ext>
            </a:extLst>
          </p:cNvPr>
          <p:cNvGrpSpPr/>
          <p:nvPr/>
        </p:nvGrpSpPr>
        <p:grpSpPr>
          <a:xfrm>
            <a:off x="-8089256" y="3578295"/>
            <a:ext cx="354241" cy="438912"/>
            <a:chOff x="-495926" y="3578295"/>
            <a:chExt cx="354241" cy="4389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CB67C10D-F033-B7FE-EB5A-0D77C23BA371}"/>
                </a:ext>
              </a:extLst>
            </p:cNvPr>
            <p:cNvSpPr/>
            <p:nvPr/>
          </p:nvSpPr>
          <p:spPr>
            <a:xfrm>
              <a:off x="-362006" y="3724037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C25BBFD-E55F-B175-E2B1-013BDD34A77A}"/>
                </a:ext>
              </a:extLst>
            </p:cNvPr>
            <p:cNvSpPr/>
            <p:nvPr/>
          </p:nvSpPr>
          <p:spPr>
            <a:xfrm>
              <a:off x="-495926" y="3578295"/>
              <a:ext cx="223499" cy="4389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C7E78A05-FD9D-5477-613D-67A22E94478F}"/>
              </a:ext>
            </a:extLst>
          </p:cNvPr>
          <p:cNvGrpSpPr/>
          <p:nvPr/>
        </p:nvGrpSpPr>
        <p:grpSpPr>
          <a:xfrm>
            <a:off x="-7768712" y="3523955"/>
            <a:ext cx="381734" cy="506597"/>
            <a:chOff x="902848" y="3523955"/>
            <a:chExt cx="381734" cy="5065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FB24CE1A-E000-C866-2183-66F4890EBB37}"/>
                </a:ext>
              </a:extLst>
            </p:cNvPr>
            <p:cNvSpPr/>
            <p:nvPr/>
          </p:nvSpPr>
          <p:spPr>
            <a:xfrm>
              <a:off x="1064261" y="3720995"/>
              <a:ext cx="220321" cy="152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89847365-F8B5-3629-E943-E7B28E2FE05F}"/>
                </a:ext>
              </a:extLst>
            </p:cNvPr>
            <p:cNvSpPr/>
            <p:nvPr/>
          </p:nvSpPr>
          <p:spPr>
            <a:xfrm>
              <a:off x="904807" y="3523955"/>
              <a:ext cx="257459" cy="506597"/>
            </a:xfrm>
            <a:prstGeom prst="roundRect">
              <a:avLst>
                <a:gd name="adj" fmla="val 2632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28195169-18C8-4A6E-FAC8-424C4F01C2FF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635345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3E8B0E6-2B39-BE28-DBCB-BFBD516DF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2848" y="3699123"/>
              <a:ext cx="259580" cy="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CF9177E-D693-C0BD-EC65-92E9D1DA4652}"/>
                </a:ext>
              </a:extLst>
            </p:cNvPr>
            <p:cNvCxnSpPr>
              <a:cxnSpLocks/>
              <a:stCxn id="11" idx="1"/>
              <a:endCxn id="11" idx="3"/>
            </p:cNvCxnSpPr>
            <p:nvPr/>
          </p:nvCxnSpPr>
          <p:spPr>
            <a:xfrm>
              <a:off x="904807" y="3777254"/>
              <a:ext cx="25745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F364106-D9B9-F6E3-814D-0C7A54586B5C}"/>
                </a:ext>
              </a:extLst>
            </p:cNvPr>
            <p:cNvCxnSpPr>
              <a:cxnSpLocks/>
            </p:cNvCxnSpPr>
            <p:nvPr/>
          </p:nvCxnSpPr>
          <p:spPr>
            <a:xfrm>
              <a:off x="903334" y="3852515"/>
              <a:ext cx="257135" cy="3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82A62B32-7095-77E2-3C78-6131F0ABB4CC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05265"/>
              <a:ext cx="255179" cy="7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7E825C13-9020-6DE8-046E-921C5B78DF1A}"/>
                </a:ext>
              </a:extLst>
            </p:cNvPr>
            <p:cNvCxnSpPr>
              <a:cxnSpLocks/>
            </p:cNvCxnSpPr>
            <p:nvPr/>
          </p:nvCxnSpPr>
          <p:spPr>
            <a:xfrm>
              <a:off x="905290" y="3971940"/>
              <a:ext cx="255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72D9015-27B0-35A7-1D37-D9F4AF4A6529}"/>
                </a:ext>
              </a:extLst>
            </p:cNvPr>
            <p:cNvCxnSpPr>
              <a:cxnSpLocks/>
            </p:cNvCxnSpPr>
            <p:nvPr/>
          </p:nvCxnSpPr>
          <p:spPr>
            <a:xfrm>
              <a:off x="904807" y="3578900"/>
              <a:ext cx="25566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ADA61B1-28C9-006C-0FEC-139B4F870CE5}"/>
              </a:ext>
            </a:extLst>
          </p:cNvPr>
          <p:cNvGrpSpPr/>
          <p:nvPr/>
        </p:nvGrpSpPr>
        <p:grpSpPr>
          <a:xfrm>
            <a:off x="-4338209" y="3002462"/>
            <a:ext cx="440865" cy="1434433"/>
            <a:chOff x="-317946" y="3064415"/>
            <a:chExt cx="440865" cy="143443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2B81CD86-7420-2AD7-2283-06814905F5DF}"/>
                </a:ext>
              </a:extLst>
            </p:cNvPr>
            <p:cNvSpPr/>
            <p:nvPr/>
          </p:nvSpPr>
          <p:spPr>
            <a:xfrm>
              <a:off x="-150889" y="3590265"/>
              <a:ext cx="273808" cy="14154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6C40884E-2F9F-6F47-1944-24BE861D5D75}"/>
                </a:ext>
              </a:extLst>
            </p:cNvPr>
            <p:cNvSpPr/>
            <p:nvPr/>
          </p:nvSpPr>
          <p:spPr>
            <a:xfrm>
              <a:off x="-317364" y="3064415"/>
              <a:ext cx="259158" cy="143443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D038A8B4-407B-B235-8323-518D42B868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364" y="3108960"/>
              <a:ext cx="0" cy="1346835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BFDE69A6-DF0F-81B8-8583-08B8B1055FE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116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CD3AD54-AA11-70E1-368A-BDEA0209A65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0868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EC1E484-DE13-12C4-FCF8-6CC3CFCB53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630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0EE6574-972F-628C-D918-583595BF8E3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38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BF7EF42E-AC2E-D062-4A4D-650A0552E10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1257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E28C2D01-46CE-176A-7212-E07C1733E4E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1878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xmlns="" id="{B34DA06B-469C-1374-C86B-E034B0BAE18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6400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xmlns="" id="{E20BE8B6-0330-5BE3-E8AB-47BD20B39C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3924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xmlns="" id="{FF5B26E4-EB05-7306-1EF1-99F335DF7B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173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AD7F44D6-F6AC-E45F-9DBC-E8AB4B2CE34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292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BE7ACC47-3B92-AAB1-99CA-83775D2EA57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687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xmlns="" id="{446863AC-040A-7E59-5969-81A000CCDE4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44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xmlns="" id="{4AB478C5-D58A-DC19-C41F-B879904A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1831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xmlns="" id="{0AE76FFD-E760-9DAE-0338-04379A2CA28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3935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xmlns="" id="{BE25A3D3-68BC-49E9-916B-C602897D6D81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6974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xmlns="" id="{7332CCB3-001F-65EC-DDF8-34466A03D2A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449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xmlns="" id="{21B60AC8-38BF-6773-9C44-B2B9083E54D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230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xmlns="" id="{8226A9D5-9FA9-8245-7340-9B8CA596E84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498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xmlns="" id="{44127B0A-00D2-252F-87E9-C315BBD6A2D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745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xmlns="" id="{BBF30D01-4E1E-9F03-7732-E83B9A697FC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49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xmlns="" id="{995A791F-56F9-1C21-A9DC-50B654FF219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24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xmlns="" id="{7EE0957E-FAC1-B41F-DEDA-076D9DD28765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599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xmlns="" id="{5DBC0D4C-D6F3-7053-3DE5-B19B853E1B5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754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xmlns="" id="{B2695FB8-D40A-B65B-DDD7-D921A3939DC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507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xmlns="" id="{0E96AEC6-3B95-9385-7B06-3B2BF53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209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xmlns="" id="{8B998BE5-27CB-BE02-9B7E-1DDAD8FA85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696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xmlns="" id="{43D17CEC-D1BF-194E-0BA3-2EBEAC866AA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724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xmlns="" id="{ABFAA567-65A6-494B-C07A-DE4A5294A46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476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xmlns="" id="{9E582AB8-C923-99CA-6376-CFACEE40FF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2196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xmlns="" id="{A9F225A9-536C-1E15-B9B8-5EDF8EF3421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7971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xmlns="" id="{F2601C9C-63C8-5A65-29C8-14323BBC9E6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7339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xmlns="" id="{60EEBCC5-4DF7-AC52-1539-D8A709DE1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8486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xmlns="" id="{44CC417E-51BC-51DD-9C4F-3044E37AD9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0027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xmlns="" id="{88DCEF5C-585E-058A-9CC9-C1507F54C48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536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xmlns="" id="{2CC4101C-6C0E-6F0E-901A-F6A5BC620E6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288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xmlns="" id="{CD8BDF7E-A112-2BC2-1B6C-07E1BF63E09B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050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xmlns="" id="{48BCD954-B520-D40B-F713-8FC2E533392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398028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xmlns="" id="{4E7B7E49-3E8F-BC91-A8AE-0CEAF754D767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5458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xmlns="" id="{76FCE0C6-B388-00C5-20BB-792D4361712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298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xmlns="" id="{45E3C3EF-4EF6-8107-F57D-71A54DFE9FF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0601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xmlns="" id="{7BE4782A-527E-85FA-6D53-CED34A99A212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08125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xmlns="" id="{F2E1861C-0494-B09F-4EF3-D7BEEC9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593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xmlns="" id="{8297B063-98EF-F71A-FEB6-4F355364F3DE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345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xmlns="" id="{D52CA964-F705-7529-2547-F09E322FFFB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107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xmlns="" id="{095F8ED7-6AAE-ED3C-96E9-7261FFEA7E5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18602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xmlns="" id="{76C62D44-C560-9D30-69E0-2F7C32EA441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6032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xmlns="" id="{0619B504-7EA3-3E10-7EE6-EAB4443DF206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355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xmlns="" id="{9E959846-D38D-DF10-E415-FD1C98B3772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11756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xmlns="" id="{420D7322-2927-84BC-8DF9-29C1EE50D4E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286991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xmlns="" id="{9561181D-DAE5-D29C-43D7-64687CADBE0D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572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xmlns="" id="{B019E21E-1182-2AE6-EFF4-C8B406F46ECF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325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xmlns="" id="{CAEE57BF-B23E-E8B4-1C3A-E873C4AF3BE8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087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xmlns="" id="{616E3EED-7D48-EC9A-4A56-5AF439929F34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38393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xmlns="" id="{A0DAF0F1-1099-7591-3E2E-BC20A9EF2DD9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5823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xmlns="" id="{79D306B2-9C40-049A-8C8C-6AA146917F7A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33465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xmlns="" id="{86AE9DD5-9ACD-6657-EA28-3C30A945687C}"/>
                </a:ext>
              </a:extLst>
            </p:cNvPr>
            <p:cNvCxnSpPr>
              <a:cxnSpLocks/>
            </p:cNvCxnSpPr>
            <p:nvPr/>
          </p:nvCxnSpPr>
          <p:spPr>
            <a:xfrm>
              <a:off x="-317946" y="4484900"/>
              <a:ext cx="259740" cy="0"/>
            </a:xfrm>
            <a:prstGeom prst="line">
              <a:avLst/>
            </a:prstGeom>
            <a:ln>
              <a:solidFill>
                <a:srgbClr val="6161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xmlns="" id="{56FF6DC9-6B93-4364-DBD0-73171C9D045D}"/>
              </a:ext>
            </a:extLst>
          </p:cNvPr>
          <p:cNvGrpSpPr/>
          <p:nvPr/>
        </p:nvGrpSpPr>
        <p:grpSpPr>
          <a:xfrm>
            <a:off x="-3948065" y="2854265"/>
            <a:ext cx="510997" cy="1395538"/>
            <a:chOff x="3648563" y="2638540"/>
            <a:chExt cx="510997" cy="1690325"/>
          </a:xfrm>
        </p:grpSpPr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xmlns="" id="{B018D927-71FE-22DE-29DF-2436B81F47C2}"/>
                </a:ext>
              </a:extLst>
            </p:cNvPr>
            <p:cNvSpPr/>
            <p:nvPr/>
          </p:nvSpPr>
          <p:spPr>
            <a:xfrm rot="5400000">
              <a:off x="4029460" y="3450928"/>
              <a:ext cx="45719" cy="214481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xmlns="" id="{7AD84C37-02F7-2626-A24D-C9924328C751}"/>
                </a:ext>
              </a:extLst>
            </p:cNvPr>
            <p:cNvSpPr/>
            <p:nvPr/>
          </p:nvSpPr>
          <p:spPr>
            <a:xfrm>
              <a:off x="3648866" y="2638540"/>
              <a:ext cx="356475" cy="169032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xmlns="" id="{B0AE0F63-BB5D-30CB-ABA5-6CECF844A6B4}"/>
                </a:ext>
              </a:extLst>
            </p:cNvPr>
            <p:cNvSpPr/>
            <p:nvPr/>
          </p:nvSpPr>
          <p:spPr>
            <a:xfrm>
              <a:off x="3648563" y="2652520"/>
              <a:ext cx="70624" cy="1659236"/>
            </a:xfrm>
            <a:prstGeom prst="roundRect">
              <a:avLst>
                <a:gd name="adj" fmla="val 50000"/>
              </a:avLst>
            </a:prstGeom>
            <a:solidFill>
              <a:srgbClr val="C5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xmlns="" id="{A82934C0-6045-DD2E-F241-557826A01CAD}"/>
                </a:ext>
              </a:extLst>
            </p:cNvPr>
            <p:cNvSpPr/>
            <p:nvPr/>
          </p:nvSpPr>
          <p:spPr>
            <a:xfrm>
              <a:off x="4020548" y="3040969"/>
              <a:ext cx="96278" cy="1524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xmlns="" id="{2B68A5F9-7214-72B6-76D5-E0126179E2DA}"/>
                </a:ext>
              </a:extLst>
            </p:cNvPr>
            <p:cNvSpPr/>
            <p:nvPr/>
          </p:nvSpPr>
          <p:spPr>
            <a:xfrm>
              <a:off x="4007692" y="2818518"/>
              <a:ext cx="60819" cy="559636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xmlns="" id="{F5F2F142-7147-15DF-0B70-B4DE19DD8FB8}"/>
                </a:ext>
              </a:extLst>
            </p:cNvPr>
            <p:cNvSpPr/>
            <p:nvPr/>
          </p:nvSpPr>
          <p:spPr>
            <a:xfrm>
              <a:off x="4085685" y="2814806"/>
              <a:ext cx="60819" cy="563348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48259B41-A542-7C8C-18DD-59EA0241F798}"/>
              </a:ext>
            </a:extLst>
          </p:cNvPr>
          <p:cNvGrpSpPr/>
          <p:nvPr/>
        </p:nvGrpSpPr>
        <p:grpSpPr>
          <a:xfrm>
            <a:off x="-3449927" y="2899026"/>
            <a:ext cx="517999" cy="1056383"/>
            <a:chOff x="5221633" y="2899026"/>
            <a:chExt cx="517999" cy="105638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xmlns="" id="{490C5B78-639F-81DF-BFCC-6D302008DCB5}"/>
                </a:ext>
              </a:extLst>
            </p:cNvPr>
            <p:cNvSpPr/>
            <p:nvPr/>
          </p:nvSpPr>
          <p:spPr>
            <a:xfrm>
              <a:off x="5412381" y="3358584"/>
              <a:ext cx="308061" cy="228743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xmlns="" id="{11035551-57EB-3517-8C5A-B2921252658F}"/>
                </a:ext>
              </a:extLst>
            </p:cNvPr>
            <p:cNvSpPr/>
            <p:nvPr/>
          </p:nvSpPr>
          <p:spPr>
            <a:xfrm>
              <a:off x="5431571" y="3347868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xmlns="" id="{5F41F9AB-9513-5D4E-5AAF-55CB11C8BA3A}"/>
                </a:ext>
              </a:extLst>
            </p:cNvPr>
            <p:cNvSpPr/>
            <p:nvPr/>
          </p:nvSpPr>
          <p:spPr>
            <a:xfrm>
              <a:off x="5420263" y="3540895"/>
              <a:ext cx="308061" cy="45719"/>
            </a:xfrm>
            <a:prstGeom prst="roundRect">
              <a:avLst>
                <a:gd name="adj" fmla="val 3777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xmlns="" id="{7E82C854-0F33-644E-DFF4-DE1677740221}"/>
                </a:ext>
              </a:extLst>
            </p:cNvPr>
            <p:cNvGrpSpPr/>
            <p:nvPr/>
          </p:nvGrpSpPr>
          <p:grpSpPr>
            <a:xfrm>
              <a:off x="5221633" y="2899026"/>
              <a:ext cx="247366" cy="1056383"/>
              <a:chOff x="4145639" y="2711458"/>
              <a:chExt cx="247366" cy="1056383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xmlns="" id="{8FD9DF2B-EE3D-FB2D-28A3-5FF1F0236A46}"/>
                  </a:ext>
                </a:extLst>
              </p:cNvPr>
              <p:cNvSpPr/>
              <p:nvPr/>
            </p:nvSpPr>
            <p:spPr>
              <a:xfrm>
                <a:off x="4145639" y="2711458"/>
                <a:ext cx="247366" cy="1056383"/>
              </a:xfrm>
              <a:prstGeom prst="round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xmlns="" id="{5E8C39FA-50AC-1DA1-8042-D8754AA07577}"/>
                  </a:ext>
                </a:extLst>
              </p:cNvPr>
              <p:cNvCxnSpPr>
                <a:cxnSpLocks/>
                <a:stCxn id="104" idx="1"/>
                <a:endCxn id="104" idx="3"/>
              </p:cNvCxnSpPr>
              <p:nvPr/>
            </p:nvCxnSpPr>
            <p:spPr>
              <a:xfrm>
                <a:off x="4145639" y="323965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xmlns="" id="{FC77DF4A-DD8F-0C60-7294-3CE2D713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292581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xmlns="" id="{E6604590-0C7A-C60C-A72E-730F922153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4135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xmlns="" id="{53B07AC4-B8D8-2FD4-2E24-CE47389CA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39428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75BEFED0-676A-9F44-8483-5CF078F466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41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xmlns="" id="{9F100AD8-3C3E-5A17-232E-8A77F951E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494617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xmlns="" id="{C3B51AB8-8355-C1F3-5553-364B7934C1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43392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xmlns="" id="{DF528A45-3CCD-842F-F8F3-EEC54BB2D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596323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xmlns="" id="{DBA4F235-7FE8-3778-0422-DEAA10C17D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3316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xmlns="" id="{5D34A316-8E2F-3064-2041-9DFD755A7E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08610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xmlns="" id="{74CB3704-206F-A99A-3608-EE88A5BFE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3487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xmlns="" id="{F8EDD5A6-4D50-C5D2-007A-9D24BB8DF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18780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xmlns="" id="{A3F48698-2E01-AAA3-38E4-C4B00B2A3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350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xmlns="" id="{8DBD70EA-7857-8490-1981-2957CD2CDF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8879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xmlns="" id="{C0AAEAF8-B0E4-BA5C-F369-1FBD7635EE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3675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xmlns="" id="{71156DF7-8B96-C76D-05A3-8EC9B89B5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989686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xmlns="" id="{163DD73D-20DF-E240-390D-BAFE3FBB1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3344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xmlns="" id="{40DA5255-1DB7-31B6-4306-772B1D9CCD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278638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xmlns="" id="{9EA39760-D9E9-43CD-26E3-5B5DB7537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45839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xmlns="" id="{B89B13DC-EB1D-3978-ACF0-236E5CF5A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698770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xmlns="" id="{DCE2B989-909A-150C-6D7A-B579788AC2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5639" y="3747665"/>
                <a:ext cx="24736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4" name="Rectangle: Rounded Corners 573">
            <a:extLst>
              <a:ext uri="{FF2B5EF4-FFF2-40B4-BE49-F238E27FC236}">
                <a16:creationId xmlns:a16="http://schemas.microsoft.com/office/drawing/2014/main" xmlns="" id="{5EDBBE29-A116-0A00-17F9-35A15D1BAEAA}"/>
              </a:ext>
            </a:extLst>
          </p:cNvPr>
          <p:cNvSpPr/>
          <p:nvPr/>
        </p:nvSpPr>
        <p:spPr>
          <a:xfrm>
            <a:off x="-2811467" y="3259363"/>
            <a:ext cx="45883" cy="44389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575" name="Rectangle: Rounded Corners 574">
            <a:extLst>
              <a:ext uri="{FF2B5EF4-FFF2-40B4-BE49-F238E27FC236}">
                <a16:creationId xmlns:a16="http://schemas.microsoft.com/office/drawing/2014/main" xmlns="" id="{6FE567F9-8A95-268E-DE83-AB9DBFA04CE7}"/>
              </a:ext>
            </a:extLst>
          </p:cNvPr>
          <p:cNvSpPr/>
          <p:nvPr/>
        </p:nvSpPr>
        <p:spPr>
          <a:xfrm>
            <a:off x="-3018731" y="3248241"/>
            <a:ext cx="207264" cy="472754"/>
          </a:xfrm>
          <a:prstGeom prst="roundRect">
            <a:avLst>
              <a:gd name="adj" fmla="val 2610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xmlns="" id="{2442B065-91DA-03DC-DB03-508412582659}"/>
              </a:ext>
            </a:extLst>
          </p:cNvPr>
          <p:cNvSpPr/>
          <p:nvPr/>
        </p:nvSpPr>
        <p:spPr>
          <a:xfrm>
            <a:off x="-2766945" y="3378154"/>
            <a:ext cx="45719" cy="2358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xmlns="" id="{2CF32ADE-BE7A-56A1-004F-A268C2E444F6}"/>
              </a:ext>
            </a:extLst>
          </p:cNvPr>
          <p:cNvSpPr/>
          <p:nvPr/>
        </p:nvSpPr>
        <p:spPr>
          <a:xfrm>
            <a:off x="-7255391" y="3702459"/>
            <a:ext cx="2749546" cy="13715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" name="Picture 6" descr="Download Hss Drill Bit - Endmill PNG Image with No Background - PNGkey.com">
            <a:extLst>
              <a:ext uri="{FF2B5EF4-FFF2-40B4-BE49-F238E27FC236}">
                <a16:creationId xmlns:a16="http://schemas.microsoft.com/office/drawing/2014/main" xmlns="" id="{CC42F158-52C7-5F76-C9DF-E31842FBC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78719">
            <a:off x="-2925017" y="2626194"/>
            <a:ext cx="2621329" cy="16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4" name="Freeform: Shape 353">
            <a:extLst>
              <a:ext uri="{FF2B5EF4-FFF2-40B4-BE49-F238E27FC236}">
                <a16:creationId xmlns:a16="http://schemas.microsoft.com/office/drawing/2014/main" xmlns="" id="{85CBC21C-C7A9-DE01-9957-028941C4D7CD}"/>
              </a:ext>
            </a:extLst>
          </p:cNvPr>
          <p:cNvSpPr/>
          <p:nvPr/>
        </p:nvSpPr>
        <p:spPr>
          <a:xfrm>
            <a:off x="-8336566" y="2208614"/>
            <a:ext cx="5894097" cy="4546147"/>
          </a:xfrm>
          <a:custGeom>
            <a:avLst/>
            <a:gdLst>
              <a:gd name="connsiteX0" fmla="*/ 778435 w 5741083"/>
              <a:gd name="connsiteY0" fmla="*/ 3833098 h 4546147"/>
              <a:gd name="connsiteX1" fmla="*/ 807919 w 5741083"/>
              <a:gd name="connsiteY1" fmla="*/ 3919145 h 4546147"/>
              <a:gd name="connsiteX2" fmla="*/ 502342 w 5741083"/>
              <a:gd name="connsiteY2" fmla="*/ 4492979 h 4546147"/>
              <a:gd name="connsiteX3" fmla="*/ 452815 w 5741083"/>
              <a:gd name="connsiteY3" fmla="*/ 4470325 h 4546147"/>
              <a:gd name="connsiteX4" fmla="*/ 499030 w 5741083"/>
              <a:gd name="connsiteY4" fmla="*/ 4485746 h 4546147"/>
              <a:gd name="connsiteX5" fmla="*/ 587968 w 5741083"/>
              <a:gd name="connsiteY5" fmla="*/ 4505296 h 4546147"/>
              <a:gd name="connsiteX6" fmla="*/ 620178 w 5741083"/>
              <a:gd name="connsiteY6" fmla="*/ 4484753 h 4546147"/>
              <a:gd name="connsiteX7" fmla="*/ 619139 w 5741083"/>
              <a:gd name="connsiteY7" fmla="*/ 4462082 h 4546147"/>
              <a:gd name="connsiteX8" fmla="*/ 650202 w 5741083"/>
              <a:gd name="connsiteY8" fmla="*/ 4471807 h 4546147"/>
              <a:gd name="connsiteX9" fmla="*/ 630598 w 5741083"/>
              <a:gd name="connsiteY9" fmla="*/ 4458411 h 4546147"/>
              <a:gd name="connsiteX10" fmla="*/ 618590 w 5741083"/>
              <a:gd name="connsiteY10" fmla="*/ 4450088 h 4546147"/>
              <a:gd name="connsiteX11" fmla="*/ 617941 w 5741083"/>
              <a:gd name="connsiteY11" fmla="*/ 4435926 h 4546147"/>
              <a:gd name="connsiteX12" fmla="*/ 536982 w 5741083"/>
              <a:gd name="connsiteY12" fmla="*/ 4323690 h 4546147"/>
              <a:gd name="connsiteX13" fmla="*/ 355769 w 5741083"/>
              <a:gd name="connsiteY13" fmla="*/ 4255013 h 4546147"/>
              <a:gd name="connsiteX14" fmla="*/ 347218 w 5741083"/>
              <a:gd name="connsiteY14" fmla="*/ 4252509 h 4546147"/>
              <a:gd name="connsiteX15" fmla="*/ 342298 w 5741083"/>
              <a:gd name="connsiteY15" fmla="*/ 4248751 h 4546147"/>
              <a:gd name="connsiteX16" fmla="*/ 272412 w 5741083"/>
              <a:gd name="connsiteY16" fmla="*/ 4190869 h 4546147"/>
              <a:gd name="connsiteX17" fmla="*/ 225709 w 5741083"/>
              <a:gd name="connsiteY17" fmla="*/ 4144660 h 4546147"/>
              <a:gd name="connsiteX18" fmla="*/ 255783 w 5741083"/>
              <a:gd name="connsiteY18" fmla="*/ 4143640 h 4546147"/>
              <a:gd name="connsiteX19" fmla="*/ 379760 w 5741083"/>
              <a:gd name="connsiteY19" fmla="*/ 4142285 h 4546147"/>
              <a:gd name="connsiteX20" fmla="*/ 452763 w 5741083"/>
              <a:gd name="connsiteY20" fmla="*/ 4142232 h 4546147"/>
              <a:gd name="connsiteX21" fmla="*/ 458661 w 5741083"/>
              <a:gd name="connsiteY21" fmla="*/ 4143499 h 4546147"/>
              <a:gd name="connsiteX22" fmla="*/ 762283 w 5741083"/>
              <a:gd name="connsiteY22" fmla="*/ 4191912 h 4546147"/>
              <a:gd name="connsiteX23" fmla="*/ 805964 w 5741083"/>
              <a:gd name="connsiteY23" fmla="*/ 4148145 h 4546147"/>
              <a:gd name="connsiteX24" fmla="*/ 802992 w 5741083"/>
              <a:gd name="connsiteY24" fmla="*/ 4132303 h 4546147"/>
              <a:gd name="connsiteX25" fmla="*/ 817509 w 5741083"/>
              <a:gd name="connsiteY25" fmla="*/ 4129672 h 4546147"/>
              <a:gd name="connsiteX26" fmla="*/ 824188 w 5741083"/>
              <a:gd name="connsiteY26" fmla="*/ 4114844 h 4546147"/>
              <a:gd name="connsiteX27" fmla="*/ 779615 w 5741083"/>
              <a:gd name="connsiteY27" fmla="*/ 3929900 h 4546147"/>
              <a:gd name="connsiteX28" fmla="*/ 779440 w 5741083"/>
              <a:gd name="connsiteY28" fmla="*/ 3912927 h 4546147"/>
              <a:gd name="connsiteX29" fmla="*/ 4222717 w 5741083"/>
              <a:gd name="connsiteY29" fmla="*/ 168 h 4546147"/>
              <a:gd name="connsiteX30" fmla="*/ 4447064 w 5741083"/>
              <a:gd name="connsiteY30" fmla="*/ 5831 h 4546147"/>
              <a:gd name="connsiteX31" fmla="*/ 4530917 w 5741083"/>
              <a:gd name="connsiteY31" fmla="*/ 228258 h 4546147"/>
              <a:gd name="connsiteX32" fmla="*/ 4736431 w 5741083"/>
              <a:gd name="connsiteY32" fmla="*/ 353072 h 4546147"/>
              <a:gd name="connsiteX33" fmla="*/ 5465637 w 5741083"/>
              <a:gd name="connsiteY33" fmla="*/ 376221 h 4546147"/>
              <a:gd name="connsiteX34" fmla="*/ 5388858 w 5741083"/>
              <a:gd name="connsiteY34" fmla="*/ 565371 h 4546147"/>
              <a:gd name="connsiteX35" fmla="*/ 5431781 w 5741083"/>
              <a:gd name="connsiteY35" fmla="*/ 808439 h 4546147"/>
              <a:gd name="connsiteX36" fmla="*/ 5700506 w 5741083"/>
              <a:gd name="connsiteY36" fmla="*/ 850204 h 4546147"/>
              <a:gd name="connsiteX37" fmla="*/ 5708705 w 5741083"/>
              <a:gd name="connsiteY37" fmla="*/ 1464241 h 4546147"/>
              <a:gd name="connsiteX38" fmla="*/ 5400143 w 5741083"/>
              <a:gd name="connsiteY38" fmla="*/ 1484304 h 4546147"/>
              <a:gd name="connsiteX39" fmla="*/ 5408631 w 5741083"/>
              <a:gd name="connsiteY39" fmla="*/ 1902922 h 4546147"/>
              <a:gd name="connsiteX40" fmla="*/ 4712703 w 5741083"/>
              <a:gd name="connsiteY40" fmla="*/ 2022334 h 4546147"/>
              <a:gd name="connsiteX41" fmla="*/ 4338648 w 5741083"/>
              <a:gd name="connsiteY41" fmla="*/ 2210423 h 4546147"/>
              <a:gd name="connsiteX42" fmla="*/ 4091915 w 5741083"/>
              <a:gd name="connsiteY42" fmla="*/ 2429763 h 4546147"/>
              <a:gd name="connsiteX43" fmla="*/ 3486366 w 5741083"/>
              <a:gd name="connsiteY43" fmla="*/ 2795330 h 4546147"/>
              <a:gd name="connsiteX44" fmla="*/ 3254872 w 5741083"/>
              <a:gd name="connsiteY44" fmla="*/ 2864778 h 4546147"/>
              <a:gd name="connsiteX45" fmla="*/ 2108978 w 5741083"/>
              <a:gd name="connsiteY45" fmla="*/ 2806905 h 4546147"/>
              <a:gd name="connsiteX46" fmla="*/ 1808037 w 5741083"/>
              <a:gd name="connsiteY46" fmla="*/ 2540687 h 4546147"/>
              <a:gd name="connsiteX47" fmla="*/ 1368199 w 5741083"/>
              <a:gd name="connsiteY47" fmla="*/ 2737456 h 4546147"/>
              <a:gd name="connsiteX48" fmla="*/ 1125130 w 5741083"/>
              <a:gd name="connsiteY48" fmla="*/ 2737456 h 4546147"/>
              <a:gd name="connsiteX49" fmla="*/ 1133812 w 5741083"/>
              <a:gd name="connsiteY49" fmla="*/ 2939290 h 4546147"/>
              <a:gd name="connsiteX50" fmla="*/ 1137330 w 5741083"/>
              <a:gd name="connsiteY50" fmla="*/ 2957760 h 4546147"/>
              <a:gd name="connsiteX51" fmla="*/ 1150275 w 5741083"/>
              <a:gd name="connsiteY51" fmla="*/ 2955939 h 4546147"/>
              <a:gd name="connsiteX52" fmla="*/ 1562469 w 5741083"/>
              <a:gd name="connsiteY52" fmla="*/ 2930043 h 4546147"/>
              <a:gd name="connsiteX53" fmla="*/ 1643749 w 5741083"/>
              <a:gd name="connsiteY53" fmla="*/ 3087523 h 4546147"/>
              <a:gd name="connsiteX54" fmla="*/ 1557389 w 5741083"/>
              <a:gd name="connsiteY54" fmla="*/ 3255163 h 4546147"/>
              <a:gd name="connsiteX55" fmla="*/ 1460869 w 5741083"/>
              <a:gd name="connsiteY55" fmla="*/ 3199283 h 4546147"/>
              <a:gd name="connsiteX56" fmla="*/ 1354189 w 5741083"/>
              <a:gd name="connsiteY56" fmla="*/ 3178963 h 4546147"/>
              <a:gd name="connsiteX57" fmla="*/ 1344029 w 5741083"/>
              <a:gd name="connsiteY57" fmla="*/ 3138323 h 4546147"/>
              <a:gd name="connsiteX58" fmla="*/ 1278490 w 5741083"/>
              <a:gd name="connsiteY58" fmla="*/ 3135917 h 4546147"/>
              <a:gd name="connsiteX59" fmla="*/ 1194360 w 5741083"/>
              <a:gd name="connsiteY59" fmla="*/ 3134534 h 4546147"/>
              <a:gd name="connsiteX60" fmla="*/ 1202536 w 5741083"/>
              <a:gd name="connsiteY60" fmla="*/ 3151975 h 4546147"/>
              <a:gd name="connsiteX61" fmla="*/ 1206153 w 5741083"/>
              <a:gd name="connsiteY61" fmla="*/ 3293041 h 4546147"/>
              <a:gd name="connsiteX62" fmla="*/ 824188 w 5741083"/>
              <a:gd name="connsiteY62" fmla="*/ 3605558 h 4546147"/>
              <a:gd name="connsiteX63" fmla="*/ 778142 w 5741083"/>
              <a:gd name="connsiteY63" fmla="*/ 3809809 h 4546147"/>
              <a:gd name="connsiteX64" fmla="*/ 778435 w 5741083"/>
              <a:gd name="connsiteY64" fmla="*/ 3833098 h 4546147"/>
              <a:gd name="connsiteX65" fmla="*/ 766534 w 5741083"/>
              <a:gd name="connsiteY65" fmla="*/ 3798367 h 4546147"/>
              <a:gd name="connsiteX66" fmla="*/ 715579 w 5741083"/>
              <a:gd name="connsiteY66" fmla="*/ 3664203 h 4546147"/>
              <a:gd name="connsiteX67" fmla="*/ 779615 w 5741083"/>
              <a:gd name="connsiteY67" fmla="*/ 3929900 h 4546147"/>
              <a:gd name="connsiteX68" fmla="*/ 779914 w 5741083"/>
              <a:gd name="connsiteY68" fmla="*/ 3958956 h 4546147"/>
              <a:gd name="connsiteX69" fmla="*/ 777890 w 5741083"/>
              <a:gd name="connsiteY69" fmla="*/ 3999097 h 4546147"/>
              <a:gd name="connsiteX70" fmla="*/ 801599 w 5741083"/>
              <a:gd name="connsiteY70" fmla="*/ 4124875 h 4546147"/>
              <a:gd name="connsiteX71" fmla="*/ 802992 w 5741083"/>
              <a:gd name="connsiteY71" fmla="*/ 4132303 h 4546147"/>
              <a:gd name="connsiteX72" fmla="*/ 791036 w 5741083"/>
              <a:gd name="connsiteY72" fmla="*/ 4134471 h 4546147"/>
              <a:gd name="connsiteX73" fmla="*/ 515564 w 5741083"/>
              <a:gd name="connsiteY73" fmla="*/ 4142186 h 4546147"/>
              <a:gd name="connsiteX74" fmla="*/ 452763 w 5741083"/>
              <a:gd name="connsiteY74" fmla="*/ 4142232 h 4546147"/>
              <a:gd name="connsiteX75" fmla="*/ 369302 w 5741083"/>
              <a:gd name="connsiteY75" fmla="*/ 4124307 h 4546147"/>
              <a:gd name="connsiteX76" fmla="*/ 211791 w 5741083"/>
              <a:gd name="connsiteY76" fmla="*/ 4115519 h 4546147"/>
              <a:gd name="connsiteX77" fmla="*/ 225266 w 5741083"/>
              <a:gd name="connsiteY77" fmla="*/ 4144222 h 4546147"/>
              <a:gd name="connsiteX78" fmla="*/ 225709 w 5741083"/>
              <a:gd name="connsiteY78" fmla="*/ 4144660 h 4546147"/>
              <a:gd name="connsiteX79" fmla="*/ 203744 w 5741083"/>
              <a:gd name="connsiteY79" fmla="*/ 4145406 h 4546147"/>
              <a:gd name="connsiteX80" fmla="*/ 113889 w 5741083"/>
              <a:gd name="connsiteY80" fmla="*/ 4158017 h 4546147"/>
              <a:gd name="connsiteX81" fmla="*/ 277855 w 5741083"/>
              <a:gd name="connsiteY81" fmla="*/ 4232202 h 4546147"/>
              <a:gd name="connsiteX82" fmla="*/ 347218 w 5741083"/>
              <a:gd name="connsiteY82" fmla="*/ 4252509 h 4546147"/>
              <a:gd name="connsiteX83" fmla="*/ 423991 w 5741083"/>
              <a:gd name="connsiteY83" fmla="*/ 4311157 h 4546147"/>
              <a:gd name="connsiteX84" fmla="*/ 579073 w 5741083"/>
              <a:gd name="connsiteY84" fmla="*/ 4422697 h 4546147"/>
              <a:gd name="connsiteX85" fmla="*/ 618590 w 5741083"/>
              <a:gd name="connsiteY85" fmla="*/ 4450088 h 4546147"/>
              <a:gd name="connsiteX86" fmla="*/ 619139 w 5741083"/>
              <a:gd name="connsiteY86" fmla="*/ 4462082 h 4546147"/>
              <a:gd name="connsiteX87" fmla="*/ 175834 w 5741083"/>
              <a:gd name="connsiteY87" fmla="*/ 4323297 h 4546147"/>
              <a:gd name="connsiteX88" fmla="*/ 168081 w 5741083"/>
              <a:gd name="connsiteY88" fmla="*/ 4319290 h 4546147"/>
              <a:gd name="connsiteX89" fmla="*/ 148806 w 5741083"/>
              <a:gd name="connsiteY89" fmla="*/ 4314835 h 4546147"/>
              <a:gd name="connsiteX90" fmla="*/ 175834 w 5741083"/>
              <a:gd name="connsiteY90" fmla="*/ 4323297 h 4546147"/>
              <a:gd name="connsiteX91" fmla="*/ 208698 w 5741083"/>
              <a:gd name="connsiteY91" fmla="*/ 4340283 h 4546147"/>
              <a:gd name="connsiteX92" fmla="*/ 417478 w 5741083"/>
              <a:gd name="connsiteY92" fmla="*/ 4454162 h 4546147"/>
              <a:gd name="connsiteX93" fmla="*/ 452815 w 5741083"/>
              <a:gd name="connsiteY93" fmla="*/ 4470325 h 4546147"/>
              <a:gd name="connsiteX94" fmla="*/ 434547 w 5741083"/>
              <a:gd name="connsiteY94" fmla="*/ 4464230 h 4546147"/>
              <a:gd name="connsiteX95" fmla="*/ 123611 w 5741083"/>
              <a:gd name="connsiteY95" fmla="*/ 4328049 h 4546147"/>
              <a:gd name="connsiteX96" fmla="*/ 46833 w 5741083"/>
              <a:gd name="connsiteY96" fmla="*/ 4170865 h 4546147"/>
              <a:gd name="connsiteX97" fmla="*/ 118133 w 5741083"/>
              <a:gd name="connsiteY97" fmla="*/ 3848626 h 4546147"/>
              <a:gd name="connsiteX98" fmla="*/ 37110 w 5741083"/>
              <a:gd name="connsiteY98" fmla="*/ 3663431 h 4546147"/>
              <a:gd name="connsiteX99" fmla="*/ 76367 w 5741083"/>
              <a:gd name="connsiteY99" fmla="*/ 3323811 h 4546147"/>
              <a:gd name="connsiteX100" fmla="*/ 37110 w 5741083"/>
              <a:gd name="connsiteY100" fmla="*/ 3038398 h 4546147"/>
              <a:gd name="connsiteX101" fmla="*/ 25535 w 5741083"/>
              <a:gd name="connsiteY101" fmla="*/ 2552262 h 4546147"/>
              <a:gd name="connsiteX102" fmla="*/ 129707 w 5741083"/>
              <a:gd name="connsiteY102" fmla="*/ 1915654 h 4546147"/>
              <a:gd name="connsiteX103" fmla="*/ 71834 w 5741083"/>
              <a:gd name="connsiteY103" fmla="*/ 1545264 h 4546147"/>
              <a:gd name="connsiteX104" fmla="*/ 2386 w 5741083"/>
              <a:gd name="connsiteY104" fmla="*/ 1556839 h 4546147"/>
              <a:gd name="connsiteX105" fmla="*/ 164431 w 5741083"/>
              <a:gd name="connsiteY105" fmla="*/ 1279046 h 4546147"/>
              <a:gd name="connsiteX106" fmla="*/ 141282 w 5741083"/>
              <a:gd name="connsiteY106" fmla="*/ 954955 h 4546147"/>
              <a:gd name="connsiteX107" fmla="*/ 25535 w 5741083"/>
              <a:gd name="connsiteY107" fmla="*/ 827634 h 4546147"/>
              <a:gd name="connsiteX108" fmla="*/ 48685 w 5741083"/>
              <a:gd name="connsiteY108" fmla="*/ 561416 h 4546147"/>
              <a:gd name="connsiteX109" fmla="*/ 268604 w 5741083"/>
              <a:gd name="connsiteY109" fmla="*/ 468818 h 4546147"/>
              <a:gd name="connsiteX110" fmla="*/ 314902 w 5741083"/>
              <a:gd name="connsiteY110" fmla="*/ 376221 h 4546147"/>
              <a:gd name="connsiteX111" fmla="*/ 534821 w 5741083"/>
              <a:gd name="connsiteY111" fmla="*/ 376221 h 4546147"/>
              <a:gd name="connsiteX112" fmla="*/ 627419 w 5741083"/>
              <a:gd name="connsiteY112" fmla="*/ 480393 h 4546147"/>
              <a:gd name="connsiteX113" fmla="*/ 2546025 w 5741083"/>
              <a:gd name="connsiteY113" fmla="*/ 346623 h 4546147"/>
              <a:gd name="connsiteX114" fmla="*/ 2580197 w 5741083"/>
              <a:gd name="connsiteY114" fmla="*/ 344198 h 4546147"/>
              <a:gd name="connsiteX115" fmla="*/ 2582447 w 5741083"/>
              <a:gd name="connsiteY115" fmla="*/ 348249 h 4546147"/>
              <a:gd name="connsiteX116" fmla="*/ 2618264 w 5741083"/>
              <a:gd name="connsiteY116" fmla="*/ 341497 h 4546147"/>
              <a:gd name="connsiteX117" fmla="*/ 2580197 w 5741083"/>
              <a:gd name="connsiteY117" fmla="*/ 344198 h 4546147"/>
              <a:gd name="connsiteX118" fmla="*/ 2566117 w 5741083"/>
              <a:gd name="connsiteY118" fmla="*/ 318860 h 4546147"/>
              <a:gd name="connsiteX119" fmla="*/ 2549138 w 5741083"/>
              <a:gd name="connsiteY119" fmla="*/ 188197 h 4546147"/>
              <a:gd name="connsiteX120" fmla="*/ 2849758 w 5741083"/>
              <a:gd name="connsiteY120" fmla="*/ 75279 h 4546147"/>
              <a:gd name="connsiteX121" fmla="*/ 4222717 w 5741083"/>
              <a:gd name="connsiteY121" fmla="*/ 168 h 454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5741083" h="4546147">
                <a:moveTo>
                  <a:pt x="778435" y="3833098"/>
                </a:moveTo>
                <a:lnTo>
                  <a:pt x="807919" y="3919145"/>
                </a:lnTo>
                <a:cubicBezTo>
                  <a:pt x="1028549" y="4604865"/>
                  <a:pt x="760164" y="4600404"/>
                  <a:pt x="502342" y="4492979"/>
                </a:cubicBezTo>
                <a:lnTo>
                  <a:pt x="452815" y="4470325"/>
                </a:lnTo>
                <a:lnTo>
                  <a:pt x="499030" y="4485746"/>
                </a:lnTo>
                <a:cubicBezTo>
                  <a:pt x="538747" y="4497974"/>
                  <a:pt x="570744" y="4505478"/>
                  <a:pt x="587968" y="4505296"/>
                </a:cubicBezTo>
                <a:cubicBezTo>
                  <a:pt x="605192" y="4505115"/>
                  <a:pt x="615556" y="4497291"/>
                  <a:pt x="620178" y="4484753"/>
                </a:cubicBezTo>
                <a:lnTo>
                  <a:pt x="619139" y="4462082"/>
                </a:lnTo>
                <a:lnTo>
                  <a:pt x="650202" y="4471807"/>
                </a:lnTo>
                <a:cubicBezTo>
                  <a:pt x="650202" y="4471807"/>
                  <a:pt x="643060" y="4466969"/>
                  <a:pt x="630598" y="4458411"/>
                </a:cubicBezTo>
                <a:lnTo>
                  <a:pt x="618590" y="4450088"/>
                </a:lnTo>
                <a:lnTo>
                  <a:pt x="617941" y="4435926"/>
                </a:lnTo>
                <a:cubicBezTo>
                  <a:pt x="606459" y="4397850"/>
                  <a:pt x="576488" y="4352630"/>
                  <a:pt x="536982" y="4323690"/>
                </a:cubicBezTo>
                <a:cubicBezTo>
                  <a:pt x="507352" y="4301985"/>
                  <a:pt x="433716" y="4278156"/>
                  <a:pt x="355769" y="4255013"/>
                </a:cubicBezTo>
                <a:lnTo>
                  <a:pt x="347218" y="4252509"/>
                </a:lnTo>
                <a:lnTo>
                  <a:pt x="342298" y="4248751"/>
                </a:lnTo>
                <a:cubicBezTo>
                  <a:pt x="316427" y="4228330"/>
                  <a:pt x="292525" y="4208664"/>
                  <a:pt x="272412" y="4190869"/>
                </a:cubicBezTo>
                <a:lnTo>
                  <a:pt x="225709" y="4144660"/>
                </a:lnTo>
                <a:lnTo>
                  <a:pt x="255783" y="4143640"/>
                </a:lnTo>
                <a:cubicBezTo>
                  <a:pt x="293177" y="4142760"/>
                  <a:pt x="335483" y="4142418"/>
                  <a:pt x="379760" y="4142285"/>
                </a:cubicBezTo>
                <a:lnTo>
                  <a:pt x="452763" y="4142232"/>
                </a:lnTo>
                <a:lnTo>
                  <a:pt x="458661" y="4143499"/>
                </a:lnTo>
                <a:cubicBezTo>
                  <a:pt x="582155" y="4170854"/>
                  <a:pt x="715108" y="4201614"/>
                  <a:pt x="762283" y="4191912"/>
                </a:cubicBezTo>
                <a:cubicBezTo>
                  <a:pt x="797664" y="4184636"/>
                  <a:pt x="807254" y="4169445"/>
                  <a:pt x="805964" y="4148145"/>
                </a:cubicBezTo>
                <a:lnTo>
                  <a:pt x="802992" y="4132303"/>
                </a:lnTo>
                <a:lnTo>
                  <a:pt x="817509" y="4129672"/>
                </a:lnTo>
                <a:cubicBezTo>
                  <a:pt x="830506" y="4125947"/>
                  <a:pt x="833713" y="4121114"/>
                  <a:pt x="824188" y="4114844"/>
                </a:cubicBezTo>
                <a:lnTo>
                  <a:pt x="779615" y="3929900"/>
                </a:lnTo>
                <a:lnTo>
                  <a:pt x="779440" y="3912927"/>
                </a:lnTo>
                <a:close/>
                <a:moveTo>
                  <a:pt x="4222717" y="168"/>
                </a:moveTo>
                <a:cubicBezTo>
                  <a:pt x="4316658" y="-564"/>
                  <a:pt x="4394528" y="1051"/>
                  <a:pt x="4447064" y="5831"/>
                </a:cubicBezTo>
                <a:cubicBezTo>
                  <a:pt x="4727257" y="31327"/>
                  <a:pt x="4482689" y="170385"/>
                  <a:pt x="4530917" y="228258"/>
                </a:cubicBezTo>
                <a:cubicBezTo>
                  <a:pt x="4579145" y="286131"/>
                  <a:pt x="4580644" y="328412"/>
                  <a:pt x="4736431" y="353072"/>
                </a:cubicBezTo>
                <a:cubicBezTo>
                  <a:pt x="4892218" y="377732"/>
                  <a:pt x="5356899" y="340838"/>
                  <a:pt x="5465637" y="376221"/>
                </a:cubicBezTo>
                <a:cubicBezTo>
                  <a:pt x="5574375" y="411604"/>
                  <a:pt x="5394501" y="493335"/>
                  <a:pt x="5388858" y="565371"/>
                </a:cubicBezTo>
                <a:cubicBezTo>
                  <a:pt x="5383215" y="637407"/>
                  <a:pt x="5379840" y="760967"/>
                  <a:pt x="5431781" y="808439"/>
                </a:cubicBezTo>
                <a:cubicBezTo>
                  <a:pt x="5483722" y="855911"/>
                  <a:pt x="5654352" y="740904"/>
                  <a:pt x="5700506" y="850204"/>
                </a:cubicBezTo>
                <a:cubicBezTo>
                  <a:pt x="5746660" y="959504"/>
                  <a:pt x="5758766" y="1358558"/>
                  <a:pt x="5708705" y="1464241"/>
                </a:cubicBezTo>
                <a:cubicBezTo>
                  <a:pt x="5658644" y="1569924"/>
                  <a:pt x="5450155" y="1411191"/>
                  <a:pt x="5400143" y="1484304"/>
                </a:cubicBezTo>
                <a:cubicBezTo>
                  <a:pt x="5350131" y="1557417"/>
                  <a:pt x="5523204" y="1813250"/>
                  <a:pt x="5408631" y="1902922"/>
                </a:cubicBezTo>
                <a:cubicBezTo>
                  <a:pt x="5294058" y="1992594"/>
                  <a:pt x="4891034" y="1971084"/>
                  <a:pt x="4712703" y="2022334"/>
                </a:cubicBezTo>
                <a:cubicBezTo>
                  <a:pt x="4534372" y="2073584"/>
                  <a:pt x="4442112" y="2142518"/>
                  <a:pt x="4338648" y="2210423"/>
                </a:cubicBezTo>
                <a:cubicBezTo>
                  <a:pt x="4235184" y="2278328"/>
                  <a:pt x="4233962" y="2332279"/>
                  <a:pt x="4091915" y="2429763"/>
                </a:cubicBezTo>
                <a:cubicBezTo>
                  <a:pt x="3949868" y="2527248"/>
                  <a:pt x="3625873" y="2722828"/>
                  <a:pt x="3486366" y="2795330"/>
                </a:cubicBezTo>
                <a:cubicBezTo>
                  <a:pt x="3346859" y="2867832"/>
                  <a:pt x="3484437" y="2862849"/>
                  <a:pt x="3254872" y="2864778"/>
                </a:cubicBezTo>
                <a:cubicBezTo>
                  <a:pt x="3025307" y="2866707"/>
                  <a:pt x="2350117" y="2860920"/>
                  <a:pt x="2108978" y="2806905"/>
                </a:cubicBezTo>
                <a:cubicBezTo>
                  <a:pt x="1867839" y="2752890"/>
                  <a:pt x="1931500" y="2552262"/>
                  <a:pt x="1808037" y="2540687"/>
                </a:cubicBezTo>
                <a:cubicBezTo>
                  <a:pt x="1684574" y="2529112"/>
                  <a:pt x="1482017" y="2704661"/>
                  <a:pt x="1368199" y="2737456"/>
                </a:cubicBezTo>
                <a:cubicBezTo>
                  <a:pt x="1254381" y="2770251"/>
                  <a:pt x="1161783" y="2691157"/>
                  <a:pt x="1125130" y="2737456"/>
                </a:cubicBezTo>
                <a:cubicBezTo>
                  <a:pt x="1097640" y="2772180"/>
                  <a:pt x="1116811" y="2858990"/>
                  <a:pt x="1133812" y="2939290"/>
                </a:cubicBezTo>
                <a:lnTo>
                  <a:pt x="1137330" y="2957760"/>
                </a:lnTo>
                <a:lnTo>
                  <a:pt x="1150275" y="2955939"/>
                </a:lnTo>
                <a:cubicBezTo>
                  <a:pt x="1323392" y="2932662"/>
                  <a:pt x="1478649" y="2916708"/>
                  <a:pt x="1562469" y="2930043"/>
                </a:cubicBezTo>
                <a:cubicBezTo>
                  <a:pt x="1674229" y="2947823"/>
                  <a:pt x="1644596" y="3033336"/>
                  <a:pt x="1643749" y="3087523"/>
                </a:cubicBezTo>
                <a:cubicBezTo>
                  <a:pt x="1642902" y="3141710"/>
                  <a:pt x="1587869" y="3236536"/>
                  <a:pt x="1557389" y="3255163"/>
                </a:cubicBezTo>
                <a:cubicBezTo>
                  <a:pt x="1526909" y="3273790"/>
                  <a:pt x="1494736" y="3211983"/>
                  <a:pt x="1460869" y="3199283"/>
                </a:cubicBezTo>
                <a:cubicBezTo>
                  <a:pt x="1427002" y="3186583"/>
                  <a:pt x="1373662" y="3189123"/>
                  <a:pt x="1354189" y="3178963"/>
                </a:cubicBezTo>
                <a:cubicBezTo>
                  <a:pt x="1334716" y="3168803"/>
                  <a:pt x="1465102" y="3145943"/>
                  <a:pt x="1344029" y="3138323"/>
                </a:cubicBezTo>
                <a:cubicBezTo>
                  <a:pt x="1328895" y="3137371"/>
                  <a:pt x="1306353" y="3136577"/>
                  <a:pt x="1278490" y="3135917"/>
                </a:cubicBezTo>
                <a:lnTo>
                  <a:pt x="1194360" y="3134534"/>
                </a:lnTo>
                <a:lnTo>
                  <a:pt x="1202536" y="3151975"/>
                </a:lnTo>
                <a:cubicBezTo>
                  <a:pt x="1222068" y="3197550"/>
                  <a:pt x="1233161" y="3243849"/>
                  <a:pt x="1206153" y="3293041"/>
                </a:cubicBezTo>
                <a:cubicBezTo>
                  <a:pt x="1152138" y="3391426"/>
                  <a:pt x="895565" y="3487882"/>
                  <a:pt x="824188" y="3605558"/>
                </a:cubicBezTo>
                <a:cubicBezTo>
                  <a:pt x="788500" y="3664396"/>
                  <a:pt x="779505" y="3738349"/>
                  <a:pt x="778142" y="3809809"/>
                </a:cubicBezTo>
                <a:lnTo>
                  <a:pt x="778435" y="3833098"/>
                </a:lnTo>
                <a:lnTo>
                  <a:pt x="766534" y="3798367"/>
                </a:lnTo>
                <a:cubicBezTo>
                  <a:pt x="751173" y="3755910"/>
                  <a:pt x="734216" y="3711222"/>
                  <a:pt x="715579" y="3664203"/>
                </a:cubicBezTo>
                <a:lnTo>
                  <a:pt x="779615" y="3929900"/>
                </a:lnTo>
                <a:lnTo>
                  <a:pt x="779914" y="3958956"/>
                </a:lnTo>
                <a:cubicBezTo>
                  <a:pt x="779755" y="3973409"/>
                  <a:pt x="779180" y="3986881"/>
                  <a:pt x="777890" y="3999097"/>
                </a:cubicBezTo>
                <a:cubicBezTo>
                  <a:pt x="772732" y="4047960"/>
                  <a:pt x="792417" y="4091313"/>
                  <a:pt x="801599" y="4124875"/>
                </a:cubicBezTo>
                <a:lnTo>
                  <a:pt x="802992" y="4132303"/>
                </a:lnTo>
                <a:lnTo>
                  <a:pt x="791036" y="4134471"/>
                </a:lnTo>
                <a:cubicBezTo>
                  <a:pt x="735902" y="4141221"/>
                  <a:pt x="628762" y="4142078"/>
                  <a:pt x="515564" y="4142186"/>
                </a:cubicBezTo>
                <a:lnTo>
                  <a:pt x="452763" y="4142232"/>
                </a:lnTo>
                <a:lnTo>
                  <a:pt x="369302" y="4124307"/>
                </a:lnTo>
                <a:cubicBezTo>
                  <a:pt x="284692" y="4107124"/>
                  <a:pt x="218796" y="4098026"/>
                  <a:pt x="211791" y="4115519"/>
                </a:cubicBezTo>
                <a:cubicBezTo>
                  <a:pt x="209456" y="4121350"/>
                  <a:pt x="214555" y="4131291"/>
                  <a:pt x="225266" y="4144222"/>
                </a:cubicBezTo>
                <a:lnTo>
                  <a:pt x="225709" y="4144660"/>
                </a:lnTo>
                <a:lnTo>
                  <a:pt x="203744" y="4145406"/>
                </a:lnTo>
                <a:cubicBezTo>
                  <a:pt x="156124" y="4147657"/>
                  <a:pt x="122864" y="4151491"/>
                  <a:pt x="113889" y="4158017"/>
                </a:cubicBezTo>
                <a:cubicBezTo>
                  <a:pt x="89955" y="4175421"/>
                  <a:pt x="175975" y="4202369"/>
                  <a:pt x="277855" y="4232202"/>
                </a:cubicBezTo>
                <a:lnTo>
                  <a:pt x="347218" y="4252509"/>
                </a:lnTo>
                <a:lnTo>
                  <a:pt x="423991" y="4311157"/>
                </a:lnTo>
                <a:cubicBezTo>
                  <a:pt x="479960" y="4352777"/>
                  <a:pt x="536513" y="4392940"/>
                  <a:pt x="579073" y="4422697"/>
                </a:cubicBezTo>
                <a:lnTo>
                  <a:pt x="618590" y="4450088"/>
                </a:lnTo>
                <a:lnTo>
                  <a:pt x="619139" y="4462082"/>
                </a:lnTo>
                <a:lnTo>
                  <a:pt x="175834" y="4323297"/>
                </a:lnTo>
                <a:lnTo>
                  <a:pt x="168081" y="4319290"/>
                </a:lnTo>
                <a:cubicBezTo>
                  <a:pt x="157871" y="4314780"/>
                  <a:pt x="151217" y="4313027"/>
                  <a:pt x="148806" y="4314835"/>
                </a:cubicBezTo>
                <a:lnTo>
                  <a:pt x="175834" y="4323297"/>
                </a:lnTo>
                <a:lnTo>
                  <a:pt x="208698" y="4340283"/>
                </a:lnTo>
                <a:cubicBezTo>
                  <a:pt x="258615" y="4367934"/>
                  <a:pt x="334375" y="4413144"/>
                  <a:pt x="417478" y="4454162"/>
                </a:cubicBezTo>
                <a:lnTo>
                  <a:pt x="452815" y="4470325"/>
                </a:lnTo>
                <a:lnTo>
                  <a:pt x="434547" y="4464230"/>
                </a:lnTo>
                <a:cubicBezTo>
                  <a:pt x="320364" y="4423697"/>
                  <a:pt x="179979" y="4362886"/>
                  <a:pt x="123611" y="4328049"/>
                </a:cubicBezTo>
                <a:cubicBezTo>
                  <a:pt x="33422" y="4272311"/>
                  <a:pt x="47746" y="4250769"/>
                  <a:pt x="46833" y="4170865"/>
                </a:cubicBezTo>
                <a:cubicBezTo>
                  <a:pt x="45920" y="4090961"/>
                  <a:pt x="119753" y="3933198"/>
                  <a:pt x="118133" y="3848626"/>
                </a:cubicBezTo>
                <a:cubicBezTo>
                  <a:pt x="116513" y="3764054"/>
                  <a:pt x="44071" y="3750900"/>
                  <a:pt x="37110" y="3663431"/>
                </a:cubicBezTo>
                <a:cubicBezTo>
                  <a:pt x="30149" y="3575962"/>
                  <a:pt x="76367" y="3427983"/>
                  <a:pt x="76367" y="3323811"/>
                </a:cubicBezTo>
                <a:cubicBezTo>
                  <a:pt x="76367" y="3219639"/>
                  <a:pt x="45582" y="3166990"/>
                  <a:pt x="37110" y="3038398"/>
                </a:cubicBezTo>
                <a:cubicBezTo>
                  <a:pt x="28638" y="2909806"/>
                  <a:pt x="10102" y="2739386"/>
                  <a:pt x="25535" y="2552262"/>
                </a:cubicBezTo>
                <a:cubicBezTo>
                  <a:pt x="40968" y="2365138"/>
                  <a:pt x="121991" y="2083487"/>
                  <a:pt x="129707" y="1915654"/>
                </a:cubicBezTo>
                <a:cubicBezTo>
                  <a:pt x="137423" y="1747821"/>
                  <a:pt x="93054" y="1605066"/>
                  <a:pt x="71834" y="1545264"/>
                </a:cubicBezTo>
                <a:cubicBezTo>
                  <a:pt x="50614" y="1485462"/>
                  <a:pt x="-13047" y="1601209"/>
                  <a:pt x="2386" y="1556839"/>
                </a:cubicBezTo>
                <a:cubicBezTo>
                  <a:pt x="17819" y="1512469"/>
                  <a:pt x="141282" y="1379360"/>
                  <a:pt x="164431" y="1279046"/>
                </a:cubicBezTo>
                <a:cubicBezTo>
                  <a:pt x="187580" y="1178732"/>
                  <a:pt x="164431" y="1030190"/>
                  <a:pt x="141282" y="954955"/>
                </a:cubicBezTo>
                <a:cubicBezTo>
                  <a:pt x="118133" y="879720"/>
                  <a:pt x="40968" y="893224"/>
                  <a:pt x="25535" y="827634"/>
                </a:cubicBezTo>
                <a:cubicBezTo>
                  <a:pt x="10102" y="762044"/>
                  <a:pt x="8173" y="621219"/>
                  <a:pt x="48685" y="561416"/>
                </a:cubicBezTo>
                <a:cubicBezTo>
                  <a:pt x="89196" y="501613"/>
                  <a:pt x="224234" y="499684"/>
                  <a:pt x="268604" y="468818"/>
                </a:cubicBezTo>
                <a:cubicBezTo>
                  <a:pt x="312974" y="437952"/>
                  <a:pt x="270532" y="391654"/>
                  <a:pt x="314902" y="376221"/>
                </a:cubicBezTo>
                <a:cubicBezTo>
                  <a:pt x="359271" y="360788"/>
                  <a:pt x="482735" y="358859"/>
                  <a:pt x="534821" y="376221"/>
                </a:cubicBezTo>
                <a:cubicBezTo>
                  <a:pt x="586907" y="393583"/>
                  <a:pt x="280179" y="486180"/>
                  <a:pt x="627419" y="480393"/>
                </a:cubicBezTo>
                <a:cubicBezTo>
                  <a:pt x="952957" y="474968"/>
                  <a:pt x="2131496" y="376995"/>
                  <a:pt x="2546025" y="346623"/>
                </a:cubicBezTo>
                <a:lnTo>
                  <a:pt x="2580197" y="344198"/>
                </a:lnTo>
                <a:lnTo>
                  <a:pt x="2582447" y="348249"/>
                </a:lnTo>
                <a:cubicBezTo>
                  <a:pt x="2593968" y="373799"/>
                  <a:pt x="2944102" y="319473"/>
                  <a:pt x="2618264" y="341497"/>
                </a:cubicBezTo>
                <a:lnTo>
                  <a:pt x="2580197" y="344198"/>
                </a:lnTo>
                <a:lnTo>
                  <a:pt x="2566117" y="318860"/>
                </a:lnTo>
                <a:cubicBezTo>
                  <a:pt x="2544687" y="280915"/>
                  <a:pt x="2515724" y="222318"/>
                  <a:pt x="2549138" y="188197"/>
                </a:cubicBezTo>
                <a:cubicBezTo>
                  <a:pt x="2593690" y="142702"/>
                  <a:pt x="2533437" y="105673"/>
                  <a:pt x="2849758" y="75279"/>
                </a:cubicBezTo>
                <a:cubicBezTo>
                  <a:pt x="3106769" y="50584"/>
                  <a:pt x="3815638" y="3340"/>
                  <a:pt x="4222717" y="168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40A220A-42F0-45E7-8754-D1E56375FE0B}"/>
              </a:ext>
            </a:extLst>
          </p:cNvPr>
          <p:cNvSpPr txBox="1"/>
          <p:nvPr/>
        </p:nvSpPr>
        <p:spPr>
          <a:xfrm>
            <a:off x="2351990" y="7009224"/>
            <a:ext cx="864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000" dirty="0">
                <a:solidFill>
                  <a:schemeClr val="bg1"/>
                </a:solidFill>
                <a:latin typeface="Arial Black" panose="020B0A04020102020204" pitchFamily="34" charset="0"/>
              </a:rPr>
              <a:t>Благодарим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10729928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100</Words>
  <Application>Microsoft Office PowerPoint</Application>
  <PresentationFormat>Custom</PresentationFormat>
  <Paragraphs>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Михаил Ангелов</dc:creator>
  <cp:lastModifiedBy>25 OU</cp:lastModifiedBy>
  <cp:revision>8</cp:revision>
  <dcterms:created xsi:type="dcterms:W3CDTF">2023-01-25T16:11:55Z</dcterms:created>
  <dcterms:modified xsi:type="dcterms:W3CDTF">2023-01-27T05:55:11Z</dcterms:modified>
</cp:coreProperties>
</file>